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sldIdLst>
    <p:sldId id="256" r:id="rId2"/>
    <p:sldId id="257" r:id="rId3"/>
    <p:sldId id="258" r:id="rId4"/>
    <p:sldId id="259" r:id="rId5"/>
    <p:sldId id="260" r:id="rId6"/>
    <p:sldId id="261" r:id="rId7"/>
    <p:sldId id="268" r:id="rId8"/>
    <p:sldId id="263" r:id="rId9"/>
    <p:sldId id="267"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6005-8080-4605-B723-BCD4BB3F033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6DAFBAE-3893-4966-AA05-18548FCCB80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0FFB118-F3FD-4EB9-AE40-DAD7AE517BA9}"/>
              </a:ext>
            </a:extLst>
          </p:cNvPr>
          <p:cNvSpPr>
            <a:spLocks noGrp="1"/>
          </p:cNvSpPr>
          <p:nvPr>
            <p:ph type="dt" sz="half" idx="10"/>
          </p:nvPr>
        </p:nvSpPr>
        <p:spPr/>
        <p:txBody>
          <a:bodyPr/>
          <a:lstStyle/>
          <a:p>
            <a:pPr>
              <a:defRPr/>
            </a:pPr>
            <a:fld id="{6F37A4DF-94F7-4B5D-8815-9670D81B870B}" type="datetimeFigureOut">
              <a:rPr lang="en-US" smtClean="0"/>
              <a:pPr>
                <a:defRPr/>
              </a:pPr>
              <a:t>8/1/2018</a:t>
            </a:fld>
            <a:endParaRPr lang="en-US"/>
          </a:p>
        </p:txBody>
      </p:sp>
      <p:sp>
        <p:nvSpPr>
          <p:cNvPr id="5" name="Footer Placeholder 4">
            <a:extLst>
              <a:ext uri="{FF2B5EF4-FFF2-40B4-BE49-F238E27FC236}">
                <a16:creationId xmlns:a16="http://schemas.microsoft.com/office/drawing/2014/main" id="{B6CE6322-2318-4AF3-83BC-A6FB1AFD136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DEAF889-3B4B-466F-A526-2CFCFC0B0CF7}"/>
              </a:ext>
            </a:extLst>
          </p:cNvPr>
          <p:cNvSpPr>
            <a:spLocks noGrp="1"/>
          </p:cNvSpPr>
          <p:nvPr>
            <p:ph type="sldNum" sz="quarter" idx="12"/>
          </p:nvPr>
        </p:nvSpPr>
        <p:spPr/>
        <p:txBody>
          <a:bodyPr/>
          <a:lstStyle/>
          <a:p>
            <a:pPr>
              <a:defRPr/>
            </a:pPr>
            <a:fld id="{FE1EFE42-2757-4527-91AB-A8F7142B5AC6}" type="slidenum">
              <a:rPr lang="en-US" altLang="en-US" smtClean="0"/>
              <a:pPr>
                <a:defRPr/>
              </a:pPr>
              <a:t>‹#›</a:t>
            </a:fld>
            <a:endParaRPr lang="en-US" altLang="en-US"/>
          </a:p>
        </p:txBody>
      </p:sp>
    </p:spTree>
    <p:extLst>
      <p:ext uri="{BB962C8B-B14F-4D97-AF65-F5344CB8AC3E}">
        <p14:creationId xmlns:p14="http://schemas.microsoft.com/office/powerpoint/2010/main" val="72894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92D97-6BE2-48EA-9EA8-3728FAF328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046B5-DB39-435E-919A-BEB7DBF377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90209-715F-431C-974C-08477C275376}"/>
              </a:ext>
            </a:extLst>
          </p:cNvPr>
          <p:cNvSpPr>
            <a:spLocks noGrp="1"/>
          </p:cNvSpPr>
          <p:nvPr>
            <p:ph type="dt" sz="half" idx="10"/>
          </p:nvPr>
        </p:nvSpPr>
        <p:spPr/>
        <p:txBody>
          <a:bodyPr/>
          <a:lstStyle/>
          <a:p>
            <a:pPr>
              <a:defRPr/>
            </a:pPr>
            <a:fld id="{5E560A0A-E00D-4920-84F3-23FBB654E35A}" type="datetimeFigureOut">
              <a:rPr lang="en-US" smtClean="0"/>
              <a:pPr>
                <a:defRPr/>
              </a:pPr>
              <a:t>8/1/2018</a:t>
            </a:fld>
            <a:endParaRPr lang="en-US"/>
          </a:p>
        </p:txBody>
      </p:sp>
      <p:sp>
        <p:nvSpPr>
          <p:cNvPr id="5" name="Footer Placeholder 4">
            <a:extLst>
              <a:ext uri="{FF2B5EF4-FFF2-40B4-BE49-F238E27FC236}">
                <a16:creationId xmlns:a16="http://schemas.microsoft.com/office/drawing/2014/main" id="{FAE1B5B4-871B-4A56-B89A-F1DEE54078C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6CC51F4-3DB2-47A5-8A79-A9868C3906ED}"/>
              </a:ext>
            </a:extLst>
          </p:cNvPr>
          <p:cNvSpPr>
            <a:spLocks noGrp="1"/>
          </p:cNvSpPr>
          <p:nvPr>
            <p:ph type="sldNum" sz="quarter" idx="12"/>
          </p:nvPr>
        </p:nvSpPr>
        <p:spPr/>
        <p:txBody>
          <a:bodyPr/>
          <a:lstStyle/>
          <a:p>
            <a:pPr>
              <a:defRPr/>
            </a:pPr>
            <a:fld id="{931BEA3C-EBC1-4D25-B7CC-25C355D9F630}" type="slidenum">
              <a:rPr lang="en-US" altLang="en-US" smtClean="0"/>
              <a:pPr>
                <a:defRPr/>
              </a:pPr>
              <a:t>‹#›</a:t>
            </a:fld>
            <a:endParaRPr lang="en-US" altLang="en-US"/>
          </a:p>
        </p:txBody>
      </p:sp>
    </p:spTree>
    <p:extLst>
      <p:ext uri="{BB962C8B-B14F-4D97-AF65-F5344CB8AC3E}">
        <p14:creationId xmlns:p14="http://schemas.microsoft.com/office/powerpoint/2010/main" val="43556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38D2B1-169F-42CB-9A32-11483A5F811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1A821C-4014-47B1-816C-38448E84076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6389C-1382-4BCC-94E1-BF4D8CDA5CAF}"/>
              </a:ext>
            </a:extLst>
          </p:cNvPr>
          <p:cNvSpPr>
            <a:spLocks noGrp="1"/>
          </p:cNvSpPr>
          <p:nvPr>
            <p:ph type="dt" sz="half" idx="10"/>
          </p:nvPr>
        </p:nvSpPr>
        <p:spPr/>
        <p:txBody>
          <a:bodyPr/>
          <a:lstStyle/>
          <a:p>
            <a:pPr>
              <a:defRPr/>
            </a:pPr>
            <a:fld id="{8DD0EE3B-AC5A-4EF8-818B-60710DCA6952}" type="datetimeFigureOut">
              <a:rPr lang="en-US" smtClean="0"/>
              <a:pPr>
                <a:defRPr/>
              </a:pPr>
              <a:t>8/1/2018</a:t>
            </a:fld>
            <a:endParaRPr lang="en-US"/>
          </a:p>
        </p:txBody>
      </p:sp>
      <p:sp>
        <p:nvSpPr>
          <p:cNvPr id="5" name="Footer Placeholder 4">
            <a:extLst>
              <a:ext uri="{FF2B5EF4-FFF2-40B4-BE49-F238E27FC236}">
                <a16:creationId xmlns:a16="http://schemas.microsoft.com/office/drawing/2014/main" id="{114EA4EF-360A-4320-89CD-E744C2B61ED0}"/>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71C6110-BF43-4165-8824-B04D40F7139F}"/>
              </a:ext>
            </a:extLst>
          </p:cNvPr>
          <p:cNvSpPr>
            <a:spLocks noGrp="1"/>
          </p:cNvSpPr>
          <p:nvPr>
            <p:ph type="sldNum" sz="quarter" idx="12"/>
          </p:nvPr>
        </p:nvSpPr>
        <p:spPr/>
        <p:txBody>
          <a:bodyPr/>
          <a:lstStyle/>
          <a:p>
            <a:pPr>
              <a:defRPr/>
            </a:pPr>
            <a:fld id="{D7ABEE0E-0E50-41D2-A53D-5859AD08B71D}" type="slidenum">
              <a:rPr lang="en-US" altLang="en-US" smtClean="0"/>
              <a:pPr>
                <a:defRPr/>
              </a:pPr>
              <a:t>‹#›</a:t>
            </a:fld>
            <a:endParaRPr lang="en-US" altLang="en-US"/>
          </a:p>
        </p:txBody>
      </p:sp>
    </p:spTree>
    <p:extLst>
      <p:ext uri="{BB962C8B-B14F-4D97-AF65-F5344CB8AC3E}">
        <p14:creationId xmlns:p14="http://schemas.microsoft.com/office/powerpoint/2010/main" val="173704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899E-C515-4F93-8250-E0C99C7949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903A9-D68E-41A9-B817-2F8A02A5FE0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5FB49-750E-46BB-B845-0A118C3BDDD2}"/>
              </a:ext>
            </a:extLst>
          </p:cNvPr>
          <p:cNvSpPr>
            <a:spLocks noGrp="1"/>
          </p:cNvSpPr>
          <p:nvPr>
            <p:ph type="dt" sz="half" idx="10"/>
          </p:nvPr>
        </p:nvSpPr>
        <p:spPr/>
        <p:txBody>
          <a:bodyPr/>
          <a:lstStyle/>
          <a:p>
            <a:pPr>
              <a:defRPr/>
            </a:pPr>
            <a:fld id="{93A88E2F-9D87-4CD9-9363-9F8B52EFEB30}" type="datetimeFigureOut">
              <a:rPr lang="en-US" smtClean="0"/>
              <a:pPr>
                <a:defRPr/>
              </a:pPr>
              <a:t>8/1/2018</a:t>
            </a:fld>
            <a:endParaRPr lang="en-US"/>
          </a:p>
        </p:txBody>
      </p:sp>
      <p:sp>
        <p:nvSpPr>
          <p:cNvPr id="5" name="Footer Placeholder 4">
            <a:extLst>
              <a:ext uri="{FF2B5EF4-FFF2-40B4-BE49-F238E27FC236}">
                <a16:creationId xmlns:a16="http://schemas.microsoft.com/office/drawing/2014/main" id="{B86AB0E7-7E07-416B-8CDD-5256F16FD6F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DCA487F-9B79-40A3-8216-6DE73E61ACDE}"/>
              </a:ext>
            </a:extLst>
          </p:cNvPr>
          <p:cNvSpPr>
            <a:spLocks noGrp="1"/>
          </p:cNvSpPr>
          <p:nvPr>
            <p:ph type="sldNum" sz="quarter" idx="12"/>
          </p:nvPr>
        </p:nvSpPr>
        <p:spPr/>
        <p:txBody>
          <a:bodyPr/>
          <a:lstStyle/>
          <a:p>
            <a:pPr>
              <a:defRPr/>
            </a:pPr>
            <a:fld id="{F9684B74-923B-492E-BF2D-60F9E720544E}" type="slidenum">
              <a:rPr lang="en-US" altLang="en-US" smtClean="0"/>
              <a:pPr>
                <a:defRPr/>
              </a:pPr>
              <a:t>‹#›</a:t>
            </a:fld>
            <a:endParaRPr lang="en-US" altLang="en-US"/>
          </a:p>
        </p:txBody>
      </p:sp>
    </p:spTree>
    <p:extLst>
      <p:ext uri="{BB962C8B-B14F-4D97-AF65-F5344CB8AC3E}">
        <p14:creationId xmlns:p14="http://schemas.microsoft.com/office/powerpoint/2010/main" val="39555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752A-CE2F-4945-81B5-556BFB5D4E7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795DFD8-8924-419E-8A30-9012BA27641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BE2CB7-300E-4F4A-B82E-6F1B4C3CED85}"/>
              </a:ext>
            </a:extLst>
          </p:cNvPr>
          <p:cNvSpPr>
            <a:spLocks noGrp="1"/>
          </p:cNvSpPr>
          <p:nvPr>
            <p:ph type="dt" sz="half" idx="10"/>
          </p:nvPr>
        </p:nvSpPr>
        <p:spPr/>
        <p:txBody>
          <a:bodyPr/>
          <a:lstStyle/>
          <a:p>
            <a:pPr>
              <a:defRPr/>
            </a:pPr>
            <a:fld id="{B24659DA-5A33-465D-9197-68C0C7D2C751}" type="datetimeFigureOut">
              <a:rPr lang="en-US" smtClean="0"/>
              <a:pPr>
                <a:defRPr/>
              </a:pPr>
              <a:t>8/1/2018</a:t>
            </a:fld>
            <a:endParaRPr lang="en-US"/>
          </a:p>
        </p:txBody>
      </p:sp>
      <p:sp>
        <p:nvSpPr>
          <p:cNvPr id="5" name="Footer Placeholder 4">
            <a:extLst>
              <a:ext uri="{FF2B5EF4-FFF2-40B4-BE49-F238E27FC236}">
                <a16:creationId xmlns:a16="http://schemas.microsoft.com/office/drawing/2014/main" id="{6E7BFA1F-2209-4265-8FB4-BB24DCABB9F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C0F338E-45BB-4790-B2E2-43926B4792A9}"/>
              </a:ext>
            </a:extLst>
          </p:cNvPr>
          <p:cNvSpPr>
            <a:spLocks noGrp="1"/>
          </p:cNvSpPr>
          <p:nvPr>
            <p:ph type="sldNum" sz="quarter" idx="12"/>
          </p:nvPr>
        </p:nvSpPr>
        <p:spPr/>
        <p:txBody>
          <a:bodyPr/>
          <a:lstStyle/>
          <a:p>
            <a:pPr>
              <a:defRPr/>
            </a:pPr>
            <a:fld id="{5EDCBE1F-A291-4933-81F5-5445DA14875D}" type="slidenum">
              <a:rPr lang="en-US" altLang="en-US" smtClean="0"/>
              <a:pPr>
                <a:defRPr/>
              </a:pPr>
              <a:t>‹#›</a:t>
            </a:fld>
            <a:endParaRPr lang="en-US" altLang="en-US"/>
          </a:p>
        </p:txBody>
      </p:sp>
    </p:spTree>
    <p:extLst>
      <p:ext uri="{BB962C8B-B14F-4D97-AF65-F5344CB8AC3E}">
        <p14:creationId xmlns:p14="http://schemas.microsoft.com/office/powerpoint/2010/main" val="155142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7A356-6281-428D-9883-7D5E2F7938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970F21-D363-452B-9B6C-95C5E369FD5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2FB0FD-1DE3-4152-8C44-81DEB153448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903DDF-A3D1-4621-95B1-39FE90C47362}"/>
              </a:ext>
            </a:extLst>
          </p:cNvPr>
          <p:cNvSpPr>
            <a:spLocks noGrp="1"/>
          </p:cNvSpPr>
          <p:nvPr>
            <p:ph type="dt" sz="half" idx="10"/>
          </p:nvPr>
        </p:nvSpPr>
        <p:spPr/>
        <p:txBody>
          <a:bodyPr/>
          <a:lstStyle/>
          <a:p>
            <a:pPr>
              <a:defRPr/>
            </a:pPr>
            <a:fld id="{22191EE2-C6FD-4689-ACC4-DC86AAEF0ABF}" type="datetimeFigureOut">
              <a:rPr lang="en-US" smtClean="0"/>
              <a:pPr>
                <a:defRPr/>
              </a:pPr>
              <a:t>8/1/2018</a:t>
            </a:fld>
            <a:endParaRPr lang="en-US"/>
          </a:p>
        </p:txBody>
      </p:sp>
      <p:sp>
        <p:nvSpPr>
          <p:cNvPr id="6" name="Footer Placeholder 5">
            <a:extLst>
              <a:ext uri="{FF2B5EF4-FFF2-40B4-BE49-F238E27FC236}">
                <a16:creationId xmlns:a16="http://schemas.microsoft.com/office/drawing/2014/main" id="{84144C63-7F82-4485-9E34-E8E74B97C0D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CA566F8-540F-4EB9-8262-2E23CE20C03F}"/>
              </a:ext>
            </a:extLst>
          </p:cNvPr>
          <p:cNvSpPr>
            <a:spLocks noGrp="1"/>
          </p:cNvSpPr>
          <p:nvPr>
            <p:ph type="sldNum" sz="quarter" idx="12"/>
          </p:nvPr>
        </p:nvSpPr>
        <p:spPr/>
        <p:txBody>
          <a:bodyPr/>
          <a:lstStyle/>
          <a:p>
            <a:pPr>
              <a:defRPr/>
            </a:pPr>
            <a:fld id="{8234FA7D-7C8B-4D02-8111-4026B89793DF}" type="slidenum">
              <a:rPr lang="en-US" altLang="en-US" smtClean="0"/>
              <a:pPr>
                <a:defRPr/>
              </a:pPr>
              <a:t>‹#›</a:t>
            </a:fld>
            <a:endParaRPr lang="en-US" altLang="en-US"/>
          </a:p>
        </p:txBody>
      </p:sp>
    </p:spTree>
    <p:extLst>
      <p:ext uri="{BB962C8B-B14F-4D97-AF65-F5344CB8AC3E}">
        <p14:creationId xmlns:p14="http://schemas.microsoft.com/office/powerpoint/2010/main" val="209605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DD5C-469C-4225-9DDD-6C6B4499630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22888C-A304-4B23-9950-2CA6B770C7E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C2D54A0-D58F-45AB-AEB2-3DACC1A5044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C9C8A3-43D1-48FA-805B-244C5B980A4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3AE5E14-686D-43B5-9442-7BA34666590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68BEFE-AC1E-4DCB-8AC1-403CE4851A7D}"/>
              </a:ext>
            </a:extLst>
          </p:cNvPr>
          <p:cNvSpPr>
            <a:spLocks noGrp="1"/>
          </p:cNvSpPr>
          <p:nvPr>
            <p:ph type="dt" sz="half" idx="10"/>
          </p:nvPr>
        </p:nvSpPr>
        <p:spPr/>
        <p:txBody>
          <a:bodyPr/>
          <a:lstStyle/>
          <a:p>
            <a:pPr>
              <a:defRPr/>
            </a:pPr>
            <a:fld id="{618AF92C-9320-4B2C-A4E0-EE09F58E79EA}" type="datetimeFigureOut">
              <a:rPr lang="en-US" smtClean="0"/>
              <a:pPr>
                <a:defRPr/>
              </a:pPr>
              <a:t>8/1/2018</a:t>
            </a:fld>
            <a:endParaRPr lang="en-US"/>
          </a:p>
        </p:txBody>
      </p:sp>
      <p:sp>
        <p:nvSpPr>
          <p:cNvPr id="8" name="Footer Placeholder 7">
            <a:extLst>
              <a:ext uri="{FF2B5EF4-FFF2-40B4-BE49-F238E27FC236}">
                <a16:creationId xmlns:a16="http://schemas.microsoft.com/office/drawing/2014/main" id="{A328EBA0-8E72-4BD3-9760-4B203CC8284F}"/>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D3FAFE34-AEA7-4F52-8D25-2891B0679A44}"/>
              </a:ext>
            </a:extLst>
          </p:cNvPr>
          <p:cNvSpPr>
            <a:spLocks noGrp="1"/>
          </p:cNvSpPr>
          <p:nvPr>
            <p:ph type="sldNum" sz="quarter" idx="12"/>
          </p:nvPr>
        </p:nvSpPr>
        <p:spPr/>
        <p:txBody>
          <a:bodyPr/>
          <a:lstStyle/>
          <a:p>
            <a:pPr>
              <a:defRPr/>
            </a:pPr>
            <a:fld id="{D7FF213E-B51C-46EC-96F3-43B51DF0023C}" type="slidenum">
              <a:rPr lang="en-US" altLang="en-US" smtClean="0"/>
              <a:pPr>
                <a:defRPr/>
              </a:pPr>
              <a:t>‹#›</a:t>
            </a:fld>
            <a:endParaRPr lang="en-US" altLang="en-US"/>
          </a:p>
        </p:txBody>
      </p:sp>
    </p:spTree>
    <p:extLst>
      <p:ext uri="{BB962C8B-B14F-4D97-AF65-F5344CB8AC3E}">
        <p14:creationId xmlns:p14="http://schemas.microsoft.com/office/powerpoint/2010/main" val="296445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21D4-8A1B-429C-8E58-77B816198F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211B6C-DC4E-4FB8-96B8-35994DA78DED}"/>
              </a:ext>
            </a:extLst>
          </p:cNvPr>
          <p:cNvSpPr>
            <a:spLocks noGrp="1"/>
          </p:cNvSpPr>
          <p:nvPr>
            <p:ph type="dt" sz="half" idx="10"/>
          </p:nvPr>
        </p:nvSpPr>
        <p:spPr/>
        <p:txBody>
          <a:bodyPr/>
          <a:lstStyle/>
          <a:p>
            <a:pPr>
              <a:defRPr/>
            </a:pPr>
            <a:fld id="{3AFB1003-1FA9-4438-B53D-267A07E59ECE}" type="datetimeFigureOut">
              <a:rPr lang="en-US" smtClean="0"/>
              <a:pPr>
                <a:defRPr/>
              </a:pPr>
              <a:t>8/1/2018</a:t>
            </a:fld>
            <a:endParaRPr lang="en-US"/>
          </a:p>
        </p:txBody>
      </p:sp>
      <p:sp>
        <p:nvSpPr>
          <p:cNvPr id="4" name="Footer Placeholder 3">
            <a:extLst>
              <a:ext uri="{FF2B5EF4-FFF2-40B4-BE49-F238E27FC236}">
                <a16:creationId xmlns:a16="http://schemas.microsoft.com/office/drawing/2014/main" id="{E6793EE5-181D-41CD-A71E-C5BFD50A0C92}"/>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359C1C7-9B4D-4CF8-B09B-F73E2040BE8E}"/>
              </a:ext>
            </a:extLst>
          </p:cNvPr>
          <p:cNvSpPr>
            <a:spLocks noGrp="1"/>
          </p:cNvSpPr>
          <p:nvPr>
            <p:ph type="sldNum" sz="quarter" idx="12"/>
          </p:nvPr>
        </p:nvSpPr>
        <p:spPr/>
        <p:txBody>
          <a:bodyPr/>
          <a:lstStyle/>
          <a:p>
            <a:pPr>
              <a:defRPr/>
            </a:pPr>
            <a:fld id="{E90D7A2D-EADD-402C-B040-CFCFFD11B9A2}" type="slidenum">
              <a:rPr lang="en-US" altLang="en-US" smtClean="0"/>
              <a:pPr>
                <a:defRPr/>
              </a:pPr>
              <a:t>‹#›</a:t>
            </a:fld>
            <a:endParaRPr lang="en-US" altLang="en-US"/>
          </a:p>
        </p:txBody>
      </p:sp>
    </p:spTree>
    <p:extLst>
      <p:ext uri="{BB962C8B-B14F-4D97-AF65-F5344CB8AC3E}">
        <p14:creationId xmlns:p14="http://schemas.microsoft.com/office/powerpoint/2010/main" val="329942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8DAA59-FA6E-445E-BF33-433B16EA1C4F}"/>
              </a:ext>
            </a:extLst>
          </p:cNvPr>
          <p:cNvSpPr>
            <a:spLocks noGrp="1"/>
          </p:cNvSpPr>
          <p:nvPr>
            <p:ph type="dt" sz="half" idx="10"/>
          </p:nvPr>
        </p:nvSpPr>
        <p:spPr/>
        <p:txBody>
          <a:bodyPr/>
          <a:lstStyle/>
          <a:p>
            <a:pPr>
              <a:defRPr/>
            </a:pPr>
            <a:fld id="{5C750D1D-818E-474F-92F4-EB325F353E03}" type="datetimeFigureOut">
              <a:rPr lang="en-US" smtClean="0"/>
              <a:pPr>
                <a:defRPr/>
              </a:pPr>
              <a:t>8/1/2018</a:t>
            </a:fld>
            <a:endParaRPr lang="en-US"/>
          </a:p>
        </p:txBody>
      </p:sp>
      <p:sp>
        <p:nvSpPr>
          <p:cNvPr id="3" name="Footer Placeholder 2">
            <a:extLst>
              <a:ext uri="{FF2B5EF4-FFF2-40B4-BE49-F238E27FC236}">
                <a16:creationId xmlns:a16="http://schemas.microsoft.com/office/drawing/2014/main" id="{CA8416AC-4F44-4CEE-A993-500BFBDE60AD}"/>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E39C3DE6-31B9-4598-8664-80518DCC5E3C}"/>
              </a:ext>
            </a:extLst>
          </p:cNvPr>
          <p:cNvSpPr>
            <a:spLocks noGrp="1"/>
          </p:cNvSpPr>
          <p:nvPr>
            <p:ph type="sldNum" sz="quarter" idx="12"/>
          </p:nvPr>
        </p:nvSpPr>
        <p:spPr/>
        <p:txBody>
          <a:bodyPr/>
          <a:lstStyle/>
          <a:p>
            <a:pPr>
              <a:defRPr/>
            </a:pPr>
            <a:fld id="{42DDC24F-C7E2-445C-B32F-4E6E8A9D20B6}" type="slidenum">
              <a:rPr lang="en-US" altLang="en-US" smtClean="0"/>
              <a:pPr>
                <a:defRPr/>
              </a:pPr>
              <a:t>‹#›</a:t>
            </a:fld>
            <a:endParaRPr lang="en-US" altLang="en-US"/>
          </a:p>
        </p:txBody>
      </p:sp>
    </p:spTree>
    <p:extLst>
      <p:ext uri="{BB962C8B-B14F-4D97-AF65-F5344CB8AC3E}">
        <p14:creationId xmlns:p14="http://schemas.microsoft.com/office/powerpoint/2010/main" val="1832993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81D9F-E0B9-4B0D-89CE-85B74F40243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1093C41-124B-4BCF-BE75-F1989F82935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0DECEA-E98C-427F-8605-C9ABF1C2D13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9628F98-569C-4171-89D1-A475BC693E35}"/>
              </a:ext>
            </a:extLst>
          </p:cNvPr>
          <p:cNvSpPr>
            <a:spLocks noGrp="1"/>
          </p:cNvSpPr>
          <p:nvPr>
            <p:ph type="dt" sz="half" idx="10"/>
          </p:nvPr>
        </p:nvSpPr>
        <p:spPr/>
        <p:txBody>
          <a:bodyPr/>
          <a:lstStyle/>
          <a:p>
            <a:pPr>
              <a:defRPr/>
            </a:pPr>
            <a:fld id="{3208F062-FCCF-49BC-BEBA-D151E82A699B}" type="datetimeFigureOut">
              <a:rPr lang="en-US" smtClean="0"/>
              <a:pPr>
                <a:defRPr/>
              </a:pPr>
              <a:t>8/1/2018</a:t>
            </a:fld>
            <a:endParaRPr lang="en-US"/>
          </a:p>
        </p:txBody>
      </p:sp>
      <p:sp>
        <p:nvSpPr>
          <p:cNvPr id="6" name="Footer Placeholder 5">
            <a:extLst>
              <a:ext uri="{FF2B5EF4-FFF2-40B4-BE49-F238E27FC236}">
                <a16:creationId xmlns:a16="http://schemas.microsoft.com/office/drawing/2014/main" id="{B3D632B0-90A8-4A39-88F3-CAC151928EB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8AC7F29-120E-4CB0-90EF-0F20BD81C06A}"/>
              </a:ext>
            </a:extLst>
          </p:cNvPr>
          <p:cNvSpPr>
            <a:spLocks noGrp="1"/>
          </p:cNvSpPr>
          <p:nvPr>
            <p:ph type="sldNum" sz="quarter" idx="12"/>
          </p:nvPr>
        </p:nvSpPr>
        <p:spPr/>
        <p:txBody>
          <a:bodyPr/>
          <a:lstStyle/>
          <a:p>
            <a:pPr>
              <a:defRPr/>
            </a:pPr>
            <a:fld id="{BE8CAB88-8C36-40BF-A9DF-515E8F381BC5}" type="slidenum">
              <a:rPr lang="en-US" altLang="en-US" smtClean="0"/>
              <a:pPr>
                <a:defRPr/>
              </a:pPr>
              <a:t>‹#›</a:t>
            </a:fld>
            <a:endParaRPr lang="en-US" altLang="en-US"/>
          </a:p>
        </p:txBody>
      </p:sp>
    </p:spTree>
    <p:extLst>
      <p:ext uri="{BB962C8B-B14F-4D97-AF65-F5344CB8AC3E}">
        <p14:creationId xmlns:p14="http://schemas.microsoft.com/office/powerpoint/2010/main" val="354158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D24F-B5BA-45CD-9B4B-BE399A84895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5C6EBD3-8DB0-4353-B234-07E4BEC61BA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B67C3AE-1738-486C-834B-1C98F27CB3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3C66D3B-E326-4C17-A6E6-70106D4FEF87}"/>
              </a:ext>
            </a:extLst>
          </p:cNvPr>
          <p:cNvSpPr>
            <a:spLocks noGrp="1"/>
          </p:cNvSpPr>
          <p:nvPr>
            <p:ph type="dt" sz="half" idx="10"/>
          </p:nvPr>
        </p:nvSpPr>
        <p:spPr/>
        <p:txBody>
          <a:bodyPr/>
          <a:lstStyle/>
          <a:p>
            <a:pPr>
              <a:defRPr/>
            </a:pPr>
            <a:fld id="{F3331289-0BB0-4FE1-9564-A5477AB3FE21}" type="datetimeFigureOut">
              <a:rPr lang="en-US" smtClean="0"/>
              <a:pPr>
                <a:defRPr/>
              </a:pPr>
              <a:t>8/1/2018</a:t>
            </a:fld>
            <a:endParaRPr lang="en-US"/>
          </a:p>
        </p:txBody>
      </p:sp>
      <p:sp>
        <p:nvSpPr>
          <p:cNvPr id="6" name="Footer Placeholder 5">
            <a:extLst>
              <a:ext uri="{FF2B5EF4-FFF2-40B4-BE49-F238E27FC236}">
                <a16:creationId xmlns:a16="http://schemas.microsoft.com/office/drawing/2014/main" id="{CF73E075-B156-4C23-BB4E-61D847D358C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37215888-2849-45AC-8655-4B796D2BFF35}"/>
              </a:ext>
            </a:extLst>
          </p:cNvPr>
          <p:cNvSpPr>
            <a:spLocks noGrp="1"/>
          </p:cNvSpPr>
          <p:nvPr>
            <p:ph type="sldNum" sz="quarter" idx="12"/>
          </p:nvPr>
        </p:nvSpPr>
        <p:spPr/>
        <p:txBody>
          <a:bodyPr/>
          <a:lstStyle/>
          <a:p>
            <a:pPr>
              <a:defRPr/>
            </a:pPr>
            <a:fld id="{1546ECD2-F4CE-4D51-B789-7F17CD132C9D}" type="slidenum">
              <a:rPr lang="en-US" altLang="en-US" smtClean="0"/>
              <a:pPr>
                <a:defRPr/>
              </a:pPr>
              <a:t>‹#›</a:t>
            </a:fld>
            <a:endParaRPr lang="en-US" altLang="en-US"/>
          </a:p>
        </p:txBody>
      </p:sp>
    </p:spTree>
    <p:extLst>
      <p:ext uri="{BB962C8B-B14F-4D97-AF65-F5344CB8AC3E}">
        <p14:creationId xmlns:p14="http://schemas.microsoft.com/office/powerpoint/2010/main" val="6970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E38795-291C-492F-96EE-A284F18C026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1388B5-FFC9-4E2F-8F14-B45FB1DEAC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61323-F791-4C05-974E-D3E73501118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33F1E1D-95D6-41C2-AA48-C99D7B73B4F6}" type="datetimeFigureOut">
              <a:rPr lang="en-US" smtClean="0"/>
              <a:pPr>
                <a:defRPr/>
              </a:pPr>
              <a:t>8/1/2018</a:t>
            </a:fld>
            <a:endParaRPr lang="en-US"/>
          </a:p>
        </p:txBody>
      </p:sp>
      <p:sp>
        <p:nvSpPr>
          <p:cNvPr id="5" name="Footer Placeholder 4">
            <a:extLst>
              <a:ext uri="{FF2B5EF4-FFF2-40B4-BE49-F238E27FC236}">
                <a16:creationId xmlns:a16="http://schemas.microsoft.com/office/drawing/2014/main" id="{4ACB79D2-EE29-4E33-B8FC-485AF67DAD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039B80FF-12A9-4253-9770-FB64E39960B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D5311E3-2F2A-4763-A04E-7ECDA5ACD1E9}" type="slidenum">
              <a:rPr lang="en-US" altLang="en-US" smtClean="0"/>
              <a:pPr>
                <a:defRPr/>
              </a:pPr>
              <a:t>‹#›</a:t>
            </a:fld>
            <a:endParaRPr lang="en-US" altLang="en-US"/>
          </a:p>
        </p:txBody>
      </p:sp>
    </p:spTree>
    <p:extLst>
      <p:ext uri="{BB962C8B-B14F-4D97-AF65-F5344CB8AC3E}">
        <p14:creationId xmlns:p14="http://schemas.microsoft.com/office/powerpoint/2010/main" val="9267861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a:extLst>
              <a:ext uri="{FF2B5EF4-FFF2-40B4-BE49-F238E27FC236}">
                <a16:creationId xmlns:a16="http://schemas.microsoft.com/office/drawing/2014/main" id="{E4054868-3E48-48F6-9AB1-996BEEBEB330}"/>
              </a:ext>
            </a:extLst>
          </p:cNvPr>
          <p:cNvSpPr>
            <a:spLocks noGrp="1"/>
          </p:cNvSpPr>
          <p:nvPr>
            <p:ph type="ctrTitle"/>
          </p:nvPr>
        </p:nvSpPr>
        <p:spPr/>
        <p:txBody>
          <a:bodyPr/>
          <a:lstStyle/>
          <a:p>
            <a:pPr eaLnBrk="1" hangingPunct="1"/>
            <a:r>
              <a:rPr lang="en-US" altLang="en-US"/>
              <a:t>Standards and Practices of American Democracy</a:t>
            </a:r>
          </a:p>
        </p:txBody>
      </p:sp>
      <p:sp>
        <p:nvSpPr>
          <p:cNvPr id="3" name="Subtitle 2">
            <a:extLst>
              <a:ext uri="{FF2B5EF4-FFF2-40B4-BE49-F238E27FC236}">
                <a16:creationId xmlns:a16="http://schemas.microsoft.com/office/drawing/2014/main" id="{E1FDB9BD-5794-487F-AD45-BE2E84DB8781}"/>
              </a:ext>
            </a:extLst>
          </p:cNvPr>
          <p:cNvSpPr>
            <a:spLocks noGrp="1"/>
          </p:cNvSpPr>
          <p:nvPr>
            <p:ph type="subTitle" idx="1"/>
          </p:nvPr>
        </p:nvSpPr>
        <p:spPr/>
        <p:txBody>
          <a:bodyPr>
            <a:normAutofit/>
          </a:bodyPr>
          <a:lstStyle/>
          <a:p>
            <a:pPr eaLnBrk="1" fontAlgn="auto" hangingPunct="1">
              <a:spcAft>
                <a:spcPts val="0"/>
              </a:spcAft>
              <a:buFont typeface="Wingdings 2"/>
              <a:buNone/>
              <a:defRPr/>
            </a:pP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3C88C66-FDCC-46A1-8FFC-F92D80C7AA5F}"/>
              </a:ext>
            </a:extLst>
          </p:cNvPr>
          <p:cNvSpPr>
            <a:spLocks noGrp="1"/>
          </p:cNvSpPr>
          <p:nvPr>
            <p:ph type="title"/>
          </p:nvPr>
        </p:nvSpPr>
        <p:spPr/>
        <p:txBody>
          <a:bodyPr/>
          <a:lstStyle/>
          <a:p>
            <a:pPr algn="ctr" eaLnBrk="1" hangingPunct="1"/>
            <a:r>
              <a:rPr lang="en-US" altLang="en-US" dirty="0"/>
              <a:t>Constitutionalism</a:t>
            </a:r>
          </a:p>
        </p:txBody>
      </p:sp>
      <p:sp>
        <p:nvSpPr>
          <p:cNvPr id="3" name="Content Placeholder 2">
            <a:extLst>
              <a:ext uri="{FF2B5EF4-FFF2-40B4-BE49-F238E27FC236}">
                <a16:creationId xmlns:a16="http://schemas.microsoft.com/office/drawing/2014/main" id="{7E379043-4D9E-4A0B-8019-5F78E3339835}"/>
              </a:ext>
            </a:extLst>
          </p:cNvPr>
          <p:cNvSpPr>
            <a:spLocks noGrp="1"/>
          </p:cNvSpPr>
          <p:nvPr>
            <p:ph sz="half" idx="1"/>
          </p:nvPr>
        </p:nvSpPr>
        <p:spPr>
          <a:xfrm>
            <a:off x="457200" y="1524000"/>
            <a:ext cx="4267200" cy="4800600"/>
          </a:xfrm>
        </p:spPr>
        <p:txBody>
          <a:bodyPr>
            <a:normAutofit/>
          </a:bodyPr>
          <a:lstStyle/>
          <a:p>
            <a:pPr marL="274320" indent="-274320" eaLnBrk="1" fontAlgn="auto" hangingPunct="1">
              <a:spcAft>
                <a:spcPts val="0"/>
              </a:spcAft>
              <a:buFont typeface="Wingdings 2"/>
              <a:buChar char=""/>
              <a:defRPr/>
            </a:pPr>
            <a:r>
              <a:rPr lang="en-US" dirty="0"/>
              <a:t>Republicanism/Constitutionalism: there are limits on the power of a government over its citizens; often used to protect minority views</a:t>
            </a:r>
          </a:p>
          <a:p>
            <a:pPr marL="548958" lvl="1" indent="-274320" eaLnBrk="1" fontAlgn="auto" hangingPunct="1">
              <a:spcAft>
                <a:spcPts val="0"/>
              </a:spcAft>
              <a:buFont typeface="Wingdings 2"/>
              <a:buChar char=""/>
              <a:defRPr/>
            </a:pPr>
            <a:r>
              <a:rPr lang="en-US" dirty="0"/>
              <a:t>Republicanism doesn’t mean the Republican Party</a:t>
            </a:r>
          </a:p>
          <a:p>
            <a:pPr marL="274320" indent="-274320" eaLnBrk="1" fontAlgn="auto" hangingPunct="1">
              <a:spcAft>
                <a:spcPts val="0"/>
              </a:spcAft>
              <a:buFont typeface="Wingdings 2"/>
              <a:buChar char=""/>
              <a:defRPr/>
            </a:pPr>
            <a:r>
              <a:rPr lang="en-US" dirty="0"/>
              <a:t>While no right is absolute, Americans believe individual rights are important</a:t>
            </a:r>
          </a:p>
          <a:p>
            <a:pPr marL="274320" indent="-274320" eaLnBrk="1" fontAlgn="auto" hangingPunct="1">
              <a:spcAft>
                <a:spcPts val="0"/>
              </a:spcAft>
              <a:buFont typeface="Wingdings 2"/>
              <a:buChar char=""/>
              <a:defRPr/>
            </a:pPr>
            <a:r>
              <a:rPr lang="en-US" dirty="0"/>
              <a:t>Serves as balance against democratic rule</a:t>
            </a:r>
          </a:p>
          <a:p>
            <a:pPr marL="274320" indent="-274320" eaLnBrk="1" fontAlgn="auto" hangingPunct="1">
              <a:spcAft>
                <a:spcPts val="0"/>
              </a:spcAft>
              <a:buFont typeface="Wingdings 2"/>
              <a:buChar char=""/>
              <a:defRPr/>
            </a:pPr>
            <a:r>
              <a:rPr lang="en-US" dirty="0"/>
              <a:t>Why would this sometimes cause conflict and frustration in the United States?</a:t>
            </a:r>
          </a:p>
        </p:txBody>
      </p:sp>
      <p:pic>
        <p:nvPicPr>
          <p:cNvPr id="21508" name="Picture 2" descr="http://images.indyposted.com/wp-content/uploads/2010/12/Westboro-Baptist-Church-Signs.jpg">
            <a:extLst>
              <a:ext uri="{FF2B5EF4-FFF2-40B4-BE49-F238E27FC236}">
                <a16:creationId xmlns:a16="http://schemas.microsoft.com/office/drawing/2014/main" id="{C80DBF7B-0DB1-46C2-8F2D-239652BD038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2133600"/>
            <a:ext cx="3886200" cy="35814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C501AA9-1FE1-4EF8-9536-8445405B99CA}"/>
              </a:ext>
            </a:extLst>
          </p:cNvPr>
          <p:cNvSpPr>
            <a:spLocks noGrp="1"/>
          </p:cNvSpPr>
          <p:nvPr>
            <p:ph type="title"/>
          </p:nvPr>
        </p:nvSpPr>
        <p:spPr>
          <a:xfrm>
            <a:off x="628650" y="365127"/>
            <a:ext cx="7886700" cy="777874"/>
          </a:xfrm>
        </p:spPr>
        <p:txBody>
          <a:bodyPr/>
          <a:lstStyle/>
          <a:p>
            <a:pPr algn="ctr" eaLnBrk="1" hangingPunct="1"/>
            <a:r>
              <a:rPr lang="en-US" altLang="en-US" dirty="0"/>
              <a:t>Capitalism</a:t>
            </a:r>
          </a:p>
        </p:txBody>
      </p:sp>
      <p:sp>
        <p:nvSpPr>
          <p:cNvPr id="3" name="Content Placeholder 2">
            <a:extLst>
              <a:ext uri="{FF2B5EF4-FFF2-40B4-BE49-F238E27FC236}">
                <a16:creationId xmlns:a16="http://schemas.microsoft.com/office/drawing/2014/main" id="{66BE1B89-408D-4F40-8739-FC979DD9E225}"/>
              </a:ext>
            </a:extLst>
          </p:cNvPr>
          <p:cNvSpPr>
            <a:spLocks noGrp="1"/>
          </p:cNvSpPr>
          <p:nvPr>
            <p:ph sz="half" idx="1"/>
          </p:nvPr>
        </p:nvSpPr>
        <p:spPr>
          <a:xfrm>
            <a:off x="301625" y="1143000"/>
            <a:ext cx="4038600" cy="5562600"/>
          </a:xfrm>
        </p:spPr>
        <p:txBody>
          <a:bodyPr>
            <a:normAutofit fontScale="92500" lnSpcReduction="20000"/>
          </a:bodyPr>
          <a:lstStyle/>
          <a:p>
            <a:pPr marL="274320" indent="-274320" eaLnBrk="1" fontAlgn="auto" hangingPunct="1">
              <a:spcAft>
                <a:spcPts val="0"/>
              </a:spcAft>
              <a:buFont typeface="Wingdings 2"/>
              <a:buChar char=""/>
              <a:defRPr/>
            </a:pPr>
            <a:r>
              <a:rPr lang="en-US" dirty="0"/>
              <a:t>Americans are largely supportive of a capitalist economic system</a:t>
            </a:r>
          </a:p>
          <a:p>
            <a:pPr marL="274320" indent="-274320" eaLnBrk="1" fontAlgn="auto" hangingPunct="1">
              <a:spcAft>
                <a:spcPts val="0"/>
              </a:spcAft>
              <a:buFont typeface="Wingdings 2"/>
              <a:buChar char=""/>
              <a:defRPr/>
            </a:pPr>
            <a:r>
              <a:rPr lang="en-US" dirty="0"/>
              <a:t>Socialist and communist candidates and parties have consistently done poorly in the United States, especially when compared to Europe</a:t>
            </a:r>
          </a:p>
          <a:p>
            <a:pPr marL="274320" indent="-274320" eaLnBrk="1" fontAlgn="auto" hangingPunct="1">
              <a:spcAft>
                <a:spcPts val="0"/>
              </a:spcAft>
              <a:buFont typeface="Wingdings 2"/>
              <a:buChar char=""/>
              <a:defRPr/>
            </a:pPr>
            <a:r>
              <a:rPr lang="en-US" dirty="0"/>
              <a:t>Capitalism is based on the idea that government interferes in the economy as little as possible and that individuals are free to make their own economic decisions </a:t>
            </a:r>
          </a:p>
          <a:p>
            <a:pPr marL="274320" indent="-274320" eaLnBrk="1" fontAlgn="auto" hangingPunct="1">
              <a:spcAft>
                <a:spcPts val="0"/>
              </a:spcAft>
              <a:buFont typeface="Wingdings 2"/>
              <a:buChar char=""/>
              <a:defRPr/>
            </a:pPr>
            <a:r>
              <a:rPr lang="en-US" dirty="0"/>
              <a:t>Americans largely believe that wealth is best distributed through the economy instead of through the government</a:t>
            </a:r>
          </a:p>
          <a:p>
            <a:pPr marL="274320" indent="-274320" eaLnBrk="1" fontAlgn="auto" hangingPunct="1">
              <a:spcAft>
                <a:spcPts val="0"/>
              </a:spcAft>
              <a:buFont typeface="Wingdings 2"/>
              <a:buChar char=""/>
              <a:defRPr/>
            </a:pPr>
            <a:r>
              <a:rPr lang="en-US" dirty="0"/>
              <a:t>The idea of “rugged individualism” has permeated American culture; people should take care of themselves and not rely on the government</a:t>
            </a:r>
          </a:p>
          <a:p>
            <a:pPr marL="274320" indent="-274320" eaLnBrk="1" fontAlgn="auto" hangingPunct="1">
              <a:spcAft>
                <a:spcPts val="0"/>
              </a:spcAft>
              <a:buFont typeface="Wingdings 2"/>
              <a:buChar char=""/>
              <a:defRPr/>
            </a:pPr>
            <a:r>
              <a:rPr lang="en-US" dirty="0"/>
              <a:t>Has this idea declined?</a:t>
            </a:r>
          </a:p>
        </p:txBody>
      </p:sp>
      <p:sp>
        <p:nvSpPr>
          <p:cNvPr id="4" name="Content Placeholder 3">
            <a:extLst>
              <a:ext uri="{FF2B5EF4-FFF2-40B4-BE49-F238E27FC236}">
                <a16:creationId xmlns:a16="http://schemas.microsoft.com/office/drawing/2014/main" id="{6D22AB1A-67F3-4C0D-9733-42A18D591354}"/>
              </a:ext>
            </a:extLst>
          </p:cNvPr>
          <p:cNvSpPr>
            <a:spLocks noGrp="1"/>
          </p:cNvSpPr>
          <p:nvPr>
            <p:ph sz="half" idx="2"/>
          </p:nvPr>
        </p:nvSpPr>
        <p:spPr>
          <a:xfrm>
            <a:off x="4629150" y="1371601"/>
            <a:ext cx="3886200" cy="914399"/>
          </a:xfrm>
        </p:spPr>
        <p:txBody>
          <a:bodyPr>
            <a:normAutofit fontScale="92500" lnSpcReduction="20000"/>
          </a:bodyPr>
          <a:lstStyle/>
          <a:p>
            <a:pPr marL="274320" indent="-274320" eaLnBrk="1" fontAlgn="auto" hangingPunct="1">
              <a:spcAft>
                <a:spcPts val="0"/>
              </a:spcAft>
              <a:buFont typeface="Wingdings 2"/>
              <a:buChar char=""/>
              <a:defRPr/>
            </a:pPr>
            <a:r>
              <a:rPr lang="en-US" dirty="0"/>
              <a:t>Much of the opposition to “Obamacare” was fueled by concerns that it was a socialist policy</a:t>
            </a:r>
          </a:p>
        </p:txBody>
      </p:sp>
      <p:pic>
        <p:nvPicPr>
          <p:cNvPr id="22533" name="Picture 2" descr="http://fritzbreland.files.wordpress.com/2009/04/frontside.jpg">
            <a:extLst>
              <a:ext uri="{FF2B5EF4-FFF2-40B4-BE49-F238E27FC236}">
                <a16:creationId xmlns:a16="http://schemas.microsoft.com/office/drawing/2014/main" id="{6B88B0E8-876B-44DD-A6F9-1643D84FE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791" y="2309649"/>
            <a:ext cx="3810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
            <a:extLst>
              <a:ext uri="{FF2B5EF4-FFF2-40B4-BE49-F238E27FC236}">
                <a16:creationId xmlns:a16="http://schemas.microsoft.com/office/drawing/2014/main" id="{D98976DA-3011-473D-8685-2E9C112D2B60}"/>
              </a:ext>
            </a:extLst>
          </p:cNvPr>
          <p:cNvSpPr txBox="1">
            <a:spLocks noChangeArrowheads="1"/>
          </p:cNvSpPr>
          <p:nvPr/>
        </p:nvSpPr>
        <p:spPr bwMode="auto">
          <a:xfrm>
            <a:off x="457200" y="5562600"/>
            <a:ext cx="8458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Georgia" panose="02040502050405020303" pitchFamily="18" charset="0"/>
              </a:rPr>
              <a:t>-What could cause this rise in food aid?</a:t>
            </a:r>
          </a:p>
          <a:p>
            <a:pPr eaLnBrk="1" hangingPunct="1"/>
            <a:r>
              <a:rPr lang="en-US" altLang="en-US" dirty="0">
                <a:latin typeface="Georgia" panose="02040502050405020303" pitchFamily="18" charset="0"/>
              </a:rPr>
              <a:t>-What are the consequences of this trend for the United States?</a:t>
            </a:r>
          </a:p>
          <a:p>
            <a:pPr eaLnBrk="1" hangingPunct="1"/>
            <a:r>
              <a:rPr lang="en-US" altLang="en-US">
                <a:latin typeface="Georgia" panose="02040502050405020303" pitchFamily="18" charset="0"/>
              </a:rPr>
              <a:t>-What other data would be helpful?</a:t>
            </a:r>
          </a:p>
        </p:txBody>
      </p:sp>
      <p:pic>
        <p:nvPicPr>
          <p:cNvPr id="23555" name="Picture 5" descr="http://www.trivisonno.com/wp-content/uploads/Food-Stamps-Yearly.jpg">
            <a:extLst>
              <a:ext uri="{FF2B5EF4-FFF2-40B4-BE49-F238E27FC236}">
                <a16:creationId xmlns:a16="http://schemas.microsoft.com/office/drawing/2014/main" id="{675C1253-0117-457E-86A4-4CF0F153B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4104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40FC6997-8A0D-497E-9D86-67F0C5F31F65}"/>
              </a:ext>
            </a:extLst>
          </p:cNvPr>
          <p:cNvSpPr>
            <a:spLocks noGrp="1"/>
          </p:cNvSpPr>
          <p:nvPr>
            <p:ph type="title"/>
          </p:nvPr>
        </p:nvSpPr>
        <p:spPr>
          <a:xfrm>
            <a:off x="628650" y="365127"/>
            <a:ext cx="7886700" cy="796924"/>
          </a:xfrm>
        </p:spPr>
        <p:txBody>
          <a:bodyPr/>
          <a:lstStyle/>
          <a:p>
            <a:pPr eaLnBrk="1" hangingPunct="1"/>
            <a:r>
              <a:rPr lang="en-US" altLang="en-US" dirty="0"/>
              <a:t>What is politics?</a:t>
            </a:r>
          </a:p>
        </p:txBody>
      </p:sp>
      <p:sp>
        <p:nvSpPr>
          <p:cNvPr id="14339" name="Content Placeholder 4">
            <a:extLst>
              <a:ext uri="{FF2B5EF4-FFF2-40B4-BE49-F238E27FC236}">
                <a16:creationId xmlns:a16="http://schemas.microsoft.com/office/drawing/2014/main" id="{75CC137C-DD88-4415-8898-D4C5F38C494A}"/>
              </a:ext>
            </a:extLst>
          </p:cNvPr>
          <p:cNvSpPr>
            <a:spLocks noGrp="1"/>
          </p:cNvSpPr>
          <p:nvPr>
            <p:ph sz="half" idx="1"/>
          </p:nvPr>
        </p:nvSpPr>
        <p:spPr>
          <a:xfrm>
            <a:off x="301625" y="1219200"/>
            <a:ext cx="4038600" cy="5273674"/>
          </a:xfrm>
        </p:spPr>
        <p:txBody>
          <a:bodyPr>
            <a:noAutofit/>
          </a:bodyPr>
          <a:lstStyle/>
          <a:p>
            <a:pPr eaLnBrk="1" hangingPunct="1"/>
            <a:r>
              <a:rPr lang="en-US" altLang="en-US" dirty="0"/>
              <a:t>Politics impacts people in a variety of ways throughout their lives</a:t>
            </a:r>
          </a:p>
          <a:p>
            <a:pPr eaLnBrk="1" hangingPunct="1"/>
            <a:r>
              <a:rPr lang="en-US" altLang="en-US" dirty="0"/>
              <a:t>Politics: The process through which a society makes its governing decisions</a:t>
            </a:r>
          </a:p>
          <a:p>
            <a:pPr eaLnBrk="1" hangingPunct="1"/>
            <a:r>
              <a:rPr lang="en-US" altLang="en-US" dirty="0"/>
              <a:t>Although politics is usually associated with government it impacts many organizations; examples?</a:t>
            </a:r>
          </a:p>
          <a:p>
            <a:pPr eaLnBrk="1" hangingPunct="1"/>
            <a:r>
              <a:rPr lang="en-US" altLang="en-US" dirty="0"/>
              <a:t>Political conflict has two main sources; scarcity and differences in value</a:t>
            </a:r>
          </a:p>
          <a:p>
            <a:pPr eaLnBrk="1" hangingPunct="1"/>
            <a:r>
              <a:rPr lang="en-US" altLang="en-US" dirty="0"/>
              <a:t>Politics is the process designed to solve these conflicts</a:t>
            </a:r>
          </a:p>
          <a:p>
            <a:pPr eaLnBrk="1" hangingPunct="1"/>
            <a:r>
              <a:rPr lang="en-US" altLang="en-US" dirty="0"/>
              <a:t>What would happen without political processes?</a:t>
            </a:r>
          </a:p>
        </p:txBody>
      </p:sp>
      <p:sp>
        <p:nvSpPr>
          <p:cNvPr id="14340" name="Content Placeholder 5">
            <a:extLst>
              <a:ext uri="{FF2B5EF4-FFF2-40B4-BE49-F238E27FC236}">
                <a16:creationId xmlns:a16="http://schemas.microsoft.com/office/drawing/2014/main" id="{382B86D2-D81D-446F-B704-67439BA1617B}"/>
              </a:ext>
            </a:extLst>
          </p:cNvPr>
          <p:cNvSpPr>
            <a:spLocks noGrp="1"/>
          </p:cNvSpPr>
          <p:nvPr>
            <p:ph sz="half" idx="2"/>
          </p:nvPr>
        </p:nvSpPr>
        <p:spPr>
          <a:xfrm>
            <a:off x="4629150" y="1343025"/>
            <a:ext cx="3886200" cy="347664"/>
          </a:xfrm>
        </p:spPr>
        <p:txBody>
          <a:bodyPr>
            <a:normAutofit fontScale="92500" lnSpcReduction="10000"/>
          </a:bodyPr>
          <a:lstStyle/>
          <a:p>
            <a:pPr eaLnBrk="1" hangingPunct="1"/>
            <a:r>
              <a:rPr lang="en-US" altLang="en-US"/>
              <a:t>Hippies v. Bankers</a:t>
            </a:r>
          </a:p>
        </p:txBody>
      </p:sp>
      <p:pic>
        <p:nvPicPr>
          <p:cNvPr id="14341" name="Picture 2" descr="http://www.mindcorestudios.com/wp-content/uploads/2012/02/crystal-hippie.jpg">
            <a:extLst>
              <a:ext uri="{FF2B5EF4-FFF2-40B4-BE49-F238E27FC236}">
                <a16:creationId xmlns:a16="http://schemas.microsoft.com/office/drawing/2014/main" id="{8C282427-4CF2-4245-B15E-5C40F65EA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71975"/>
            <a:ext cx="41243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http://images.teamsugar.com/files/upl1/2/22911/31_2008/01_damn_banker_cover.preview.jpg">
            <a:extLst>
              <a:ext uri="{FF2B5EF4-FFF2-40B4-BE49-F238E27FC236}">
                <a16:creationId xmlns:a16="http://schemas.microsoft.com/office/drawing/2014/main" id="{7E12AD07-A7FE-4F61-A95F-A6B1BFA85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90689"/>
            <a:ext cx="4038600" cy="250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890D5-8303-4814-9873-27B9C1C2DCB4}"/>
              </a:ext>
            </a:extLst>
          </p:cNvPr>
          <p:cNvSpPr>
            <a:spLocks noGrp="1"/>
          </p:cNvSpPr>
          <p:nvPr>
            <p:ph type="title"/>
          </p:nvPr>
        </p:nvSpPr>
        <p:spPr>
          <a:xfrm>
            <a:off x="301625" y="228600"/>
            <a:ext cx="8534400" cy="914400"/>
          </a:xfrm>
        </p:spPr>
        <p:txBody>
          <a:bodyPr>
            <a:normAutofit fontScale="90000"/>
          </a:bodyPr>
          <a:lstStyle/>
          <a:p>
            <a:pPr algn="ctr" eaLnBrk="1" fontAlgn="auto" hangingPunct="1">
              <a:spcAft>
                <a:spcPts val="0"/>
              </a:spcAft>
              <a:defRPr/>
            </a:pPr>
            <a:r>
              <a:rPr lang="en-US" dirty="0">
                <a:solidFill>
                  <a:schemeClr val="accent3">
                    <a:shade val="75000"/>
                  </a:schemeClr>
                </a:solidFill>
              </a:rPr>
              <a:t>“Nasty, Brutish, and Short” and I’m Not Talking About Freshmen</a:t>
            </a:r>
          </a:p>
        </p:txBody>
      </p:sp>
      <p:sp>
        <p:nvSpPr>
          <p:cNvPr id="3" name="Content Placeholder 2">
            <a:extLst>
              <a:ext uri="{FF2B5EF4-FFF2-40B4-BE49-F238E27FC236}">
                <a16:creationId xmlns:a16="http://schemas.microsoft.com/office/drawing/2014/main" id="{F3D20E49-B78F-4F8B-AFDC-F830B3D96805}"/>
              </a:ext>
            </a:extLst>
          </p:cNvPr>
          <p:cNvSpPr>
            <a:spLocks noGrp="1"/>
          </p:cNvSpPr>
          <p:nvPr>
            <p:ph sz="half" idx="1"/>
          </p:nvPr>
        </p:nvSpPr>
        <p:spPr>
          <a:xfrm>
            <a:off x="301625" y="1371600"/>
            <a:ext cx="4038600" cy="5257800"/>
          </a:xfrm>
        </p:spPr>
        <p:txBody>
          <a:bodyPr>
            <a:normAutofit fontScale="77500" lnSpcReduction="20000"/>
          </a:bodyPr>
          <a:lstStyle/>
          <a:p>
            <a:pPr marL="274320" indent="-274320" eaLnBrk="1" fontAlgn="auto" hangingPunct="1">
              <a:spcAft>
                <a:spcPts val="0"/>
              </a:spcAft>
              <a:buFont typeface="Wingdings 2"/>
              <a:buChar char=""/>
              <a:defRPr/>
            </a:pPr>
            <a:r>
              <a:rPr lang="en-US" sz="3000" dirty="0"/>
              <a:t>The US Constitution is an amazing but not entirely original document; it was the culmination of enlightenment thinking </a:t>
            </a:r>
          </a:p>
          <a:p>
            <a:pPr marL="274320" indent="-274320" eaLnBrk="1" fontAlgn="auto" hangingPunct="1">
              <a:spcAft>
                <a:spcPts val="0"/>
              </a:spcAft>
              <a:buFont typeface="Wingdings 2"/>
              <a:buChar char=""/>
              <a:defRPr/>
            </a:pPr>
            <a:r>
              <a:rPr lang="en-US" sz="3000" dirty="0"/>
              <a:t>Thomas Hobbes, </a:t>
            </a:r>
            <a:r>
              <a:rPr lang="en-US" sz="3000" i="1" dirty="0"/>
              <a:t>Leviathan</a:t>
            </a:r>
            <a:r>
              <a:rPr lang="en-US" sz="3000" dirty="0"/>
              <a:t> (1651), wrote about the “social contract theory”</a:t>
            </a:r>
          </a:p>
          <a:p>
            <a:pPr marL="274320" indent="-274320" eaLnBrk="1" fontAlgn="auto" hangingPunct="1">
              <a:spcAft>
                <a:spcPts val="0"/>
              </a:spcAft>
              <a:buFont typeface="Wingdings 2"/>
              <a:buChar char=""/>
              <a:defRPr/>
            </a:pPr>
            <a:r>
              <a:rPr lang="en-US" sz="3000" dirty="0"/>
              <a:t>State of nature, people constantly at risk of attack, favors strong over weak; in a social contract people surrender some freedom in exchange for protection from a government</a:t>
            </a:r>
          </a:p>
          <a:p>
            <a:pPr marL="548958" lvl="1" indent="-274320" eaLnBrk="1" fontAlgn="auto" hangingPunct="1">
              <a:spcAft>
                <a:spcPts val="0"/>
              </a:spcAft>
              <a:buFont typeface="Wingdings 2"/>
              <a:buChar char=""/>
              <a:defRPr/>
            </a:pPr>
            <a:r>
              <a:rPr lang="en-US" sz="2700" dirty="0"/>
              <a:t>Examples today?</a:t>
            </a:r>
          </a:p>
        </p:txBody>
      </p:sp>
      <p:sp>
        <p:nvSpPr>
          <p:cNvPr id="4" name="Content Placeholder 3">
            <a:extLst>
              <a:ext uri="{FF2B5EF4-FFF2-40B4-BE49-F238E27FC236}">
                <a16:creationId xmlns:a16="http://schemas.microsoft.com/office/drawing/2014/main" id="{BB9C475E-9E07-483E-8FCB-E8755D984E6A}"/>
              </a:ext>
            </a:extLst>
          </p:cNvPr>
          <p:cNvSpPr>
            <a:spLocks noGrp="1"/>
          </p:cNvSpPr>
          <p:nvPr>
            <p:ph sz="half" idx="2"/>
          </p:nvPr>
        </p:nvSpPr>
        <p:spPr>
          <a:xfrm>
            <a:off x="4629150" y="1524001"/>
            <a:ext cx="3886200" cy="685800"/>
          </a:xfrm>
        </p:spPr>
        <p:txBody>
          <a:bodyPr>
            <a:noAutofit/>
          </a:bodyPr>
          <a:lstStyle/>
          <a:p>
            <a:pPr marL="274320" indent="-274320" eaLnBrk="1" fontAlgn="auto" hangingPunct="1">
              <a:spcAft>
                <a:spcPts val="0"/>
              </a:spcAft>
              <a:buFont typeface="Wingdings 2"/>
              <a:buChar char=""/>
              <a:defRPr/>
            </a:pPr>
            <a:r>
              <a:rPr lang="en-US" sz="2300" dirty="0"/>
              <a:t>Thomas Hobbes, what a happy looking guy</a:t>
            </a:r>
          </a:p>
        </p:txBody>
      </p:sp>
      <p:pic>
        <p:nvPicPr>
          <p:cNvPr id="15365" name="Picture 2" descr="http://images.wikia.com/psychology/images/d/d8/Thomas_Hobbes_(portrait).jpg">
            <a:extLst>
              <a:ext uri="{FF2B5EF4-FFF2-40B4-BE49-F238E27FC236}">
                <a16:creationId xmlns:a16="http://schemas.microsoft.com/office/drawing/2014/main" id="{F4BA78BC-25BA-428D-9CA3-39F1FB6AF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895" y="2198915"/>
            <a:ext cx="396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FC68AA9-9047-4C22-ADF2-F8040228805A}"/>
              </a:ext>
            </a:extLst>
          </p:cNvPr>
          <p:cNvSpPr>
            <a:spLocks noGrp="1"/>
          </p:cNvSpPr>
          <p:nvPr>
            <p:ph type="title"/>
          </p:nvPr>
        </p:nvSpPr>
        <p:spPr>
          <a:xfrm>
            <a:off x="301625" y="228600"/>
            <a:ext cx="8534400" cy="609600"/>
          </a:xfrm>
        </p:spPr>
        <p:txBody>
          <a:bodyPr/>
          <a:lstStyle/>
          <a:p>
            <a:pPr algn="ctr" eaLnBrk="1" hangingPunct="1"/>
            <a:r>
              <a:rPr lang="en-US" altLang="en-US" dirty="0"/>
              <a:t>Natural Rights</a:t>
            </a:r>
          </a:p>
        </p:txBody>
      </p:sp>
      <p:sp>
        <p:nvSpPr>
          <p:cNvPr id="16387" name="Content Placeholder 2">
            <a:extLst>
              <a:ext uri="{FF2B5EF4-FFF2-40B4-BE49-F238E27FC236}">
                <a16:creationId xmlns:a16="http://schemas.microsoft.com/office/drawing/2014/main" id="{B9EFC672-EEA7-4F86-8C67-614AFDE11256}"/>
              </a:ext>
            </a:extLst>
          </p:cNvPr>
          <p:cNvSpPr>
            <a:spLocks noGrp="1"/>
          </p:cNvSpPr>
          <p:nvPr>
            <p:ph sz="half" idx="1"/>
          </p:nvPr>
        </p:nvSpPr>
        <p:spPr>
          <a:xfrm>
            <a:off x="301625" y="1143000"/>
            <a:ext cx="4038600" cy="4910138"/>
          </a:xfrm>
        </p:spPr>
        <p:txBody>
          <a:bodyPr/>
          <a:lstStyle/>
          <a:p>
            <a:pPr eaLnBrk="1" hangingPunct="1"/>
            <a:r>
              <a:rPr lang="en-US" altLang="en-US" sz="2000"/>
              <a:t>John Locke, </a:t>
            </a:r>
            <a:r>
              <a:rPr lang="en-US" altLang="en-US" sz="2000" i="1"/>
              <a:t>Second Treatise on Civil Government</a:t>
            </a:r>
            <a:r>
              <a:rPr lang="en-US" altLang="en-US" sz="2000"/>
              <a:t> (1690), claimed all people have certain natural rights such as life, liberty, and property; sound familiar?</a:t>
            </a:r>
          </a:p>
          <a:p>
            <a:pPr eaLnBrk="1" hangingPunct="1"/>
            <a:r>
              <a:rPr lang="en-US" altLang="en-US" sz="2000"/>
              <a:t>People enter into a social contract in order to safeguard these rights and if the government fails in this the people have the right to overthrow the government; noticing a theme?</a:t>
            </a:r>
          </a:p>
          <a:p>
            <a:pPr eaLnBrk="1" hangingPunct="1"/>
            <a:r>
              <a:rPr lang="en-US" altLang="en-US" sz="2000"/>
              <a:t>Jean Jacques Rousseau, </a:t>
            </a:r>
            <a:r>
              <a:rPr lang="en-US" altLang="en-US" sz="2000" i="1"/>
              <a:t>Social Contract</a:t>
            </a:r>
            <a:r>
              <a:rPr lang="en-US" altLang="en-US" sz="2000"/>
              <a:t> (1762), government must have the consent of the governed to be legitimate protectors of their rights</a:t>
            </a:r>
          </a:p>
        </p:txBody>
      </p:sp>
      <p:sp>
        <p:nvSpPr>
          <p:cNvPr id="16388" name="Content Placeholder 3">
            <a:extLst>
              <a:ext uri="{FF2B5EF4-FFF2-40B4-BE49-F238E27FC236}">
                <a16:creationId xmlns:a16="http://schemas.microsoft.com/office/drawing/2014/main" id="{27D1AB46-EE2E-4AB6-9239-E51D20F6D5D1}"/>
              </a:ext>
            </a:extLst>
          </p:cNvPr>
          <p:cNvSpPr>
            <a:spLocks noGrp="1"/>
          </p:cNvSpPr>
          <p:nvPr>
            <p:ph sz="half" idx="2"/>
          </p:nvPr>
        </p:nvSpPr>
        <p:spPr/>
        <p:txBody>
          <a:bodyPr/>
          <a:lstStyle/>
          <a:p>
            <a:pPr eaLnBrk="1" hangingPunct="1"/>
            <a:endParaRPr lang="en-US" altLang="en-US"/>
          </a:p>
        </p:txBody>
      </p:sp>
      <p:pic>
        <p:nvPicPr>
          <p:cNvPr id="16389" name="Picture 2" descr="http://3.bp.blogspot.com/_8-z-DJhoXIQ/TJasHcAFroI/AAAAAAAAC5Y/yQeMptdnv7w/s1600/LockeLifeLibertyProperty.png">
            <a:extLst>
              <a:ext uri="{FF2B5EF4-FFF2-40B4-BE49-F238E27FC236}">
                <a16:creationId xmlns:a16="http://schemas.microsoft.com/office/drawing/2014/main" id="{16BE8A02-1872-49ED-848A-354105C52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599" y="1219200"/>
            <a:ext cx="41243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C91A212-E1B5-4629-96BD-8C5529843091}"/>
              </a:ext>
            </a:extLst>
          </p:cNvPr>
          <p:cNvSpPr>
            <a:spLocks noGrp="1"/>
          </p:cNvSpPr>
          <p:nvPr>
            <p:ph type="title"/>
          </p:nvPr>
        </p:nvSpPr>
        <p:spPr/>
        <p:txBody>
          <a:bodyPr/>
          <a:lstStyle/>
          <a:p>
            <a:pPr eaLnBrk="1" hangingPunct="1"/>
            <a:r>
              <a:rPr lang="en-US" altLang="en-US">
                <a:solidFill>
                  <a:srgbClr val="7B9899"/>
                </a:solidFill>
              </a:rPr>
              <a:t>Declaration of Independence</a:t>
            </a:r>
          </a:p>
        </p:txBody>
      </p:sp>
      <p:sp>
        <p:nvSpPr>
          <p:cNvPr id="6" name="Content Placeholder 5">
            <a:extLst>
              <a:ext uri="{FF2B5EF4-FFF2-40B4-BE49-F238E27FC236}">
                <a16:creationId xmlns:a16="http://schemas.microsoft.com/office/drawing/2014/main" id="{99D9509B-83C8-4F58-BE5E-D30D8A66FB13}"/>
              </a:ext>
            </a:extLst>
          </p:cNvPr>
          <p:cNvSpPr>
            <a:spLocks noGrp="1"/>
          </p:cNvSpPr>
          <p:nvPr>
            <p:ph idx="1"/>
          </p:nvPr>
        </p:nvSpPr>
        <p:spPr/>
        <p:txBody>
          <a:bodyPr>
            <a:normAutofit fontScale="92500"/>
          </a:bodyPr>
          <a:lstStyle/>
          <a:p>
            <a:pPr marL="274320" indent="-274320" eaLnBrk="1" fontAlgn="auto" hangingPunct="1">
              <a:spcAft>
                <a:spcPts val="0"/>
              </a:spcAft>
              <a:buFont typeface="Wingdings 2"/>
              <a:buChar char=""/>
              <a:defRPr/>
            </a:pPr>
            <a:r>
              <a:rPr lang="en-US" dirty="0"/>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p>
          <a:p>
            <a:pPr marL="274320" indent="-274320" eaLnBrk="1" fontAlgn="auto" hangingPunct="1">
              <a:spcAft>
                <a:spcPts val="0"/>
              </a:spcAft>
              <a:buFont typeface="Wingdings 2"/>
              <a:buNone/>
              <a:defRPr/>
            </a:pPr>
            <a:r>
              <a:rPr lang="en-US" dirty="0"/>
              <a:t>    We hold these truths to be self-evident, that all men are created equal, that they are endowed by their Creator with certain unalienable Rights, that among these are Life, Liberty and the pursuit of Happiness.--That to secure these rights, Governments are instituted among Men, deriving their just powers from the consent of the governed, --That whenever any Form of Government becomes destructive of these ends, it is the Right of the People to alter or to abolish it, and to institute new Government, laying its foundation on such principles and organizing its powers in such form, as to them shall seem most likely to effect their Safety and Happiness.</a:t>
            </a:r>
          </a:p>
          <a:p>
            <a:pPr marL="274320" indent="-274320" eaLnBrk="1" fontAlgn="auto" hangingPunct="1">
              <a:spcAft>
                <a:spcPts val="0"/>
              </a:spcAft>
              <a:buFont typeface="Wingdings 2"/>
              <a:buChar cha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F3ECB0BF-9335-4897-8B16-8FAB9FFB942E}"/>
              </a:ext>
            </a:extLst>
          </p:cNvPr>
          <p:cNvSpPr>
            <a:spLocks noGrp="1"/>
          </p:cNvSpPr>
          <p:nvPr>
            <p:ph type="title"/>
          </p:nvPr>
        </p:nvSpPr>
        <p:spPr>
          <a:xfrm>
            <a:off x="628650" y="365127"/>
            <a:ext cx="7886700" cy="779462"/>
          </a:xfrm>
        </p:spPr>
        <p:txBody>
          <a:bodyPr/>
          <a:lstStyle/>
          <a:p>
            <a:pPr algn="ctr" eaLnBrk="1" hangingPunct="1"/>
            <a:r>
              <a:rPr lang="en-US" altLang="en-US" dirty="0"/>
              <a:t>Limited Government</a:t>
            </a:r>
          </a:p>
        </p:txBody>
      </p:sp>
      <p:sp>
        <p:nvSpPr>
          <p:cNvPr id="18435" name="Content Placeholder 4">
            <a:extLst>
              <a:ext uri="{FF2B5EF4-FFF2-40B4-BE49-F238E27FC236}">
                <a16:creationId xmlns:a16="http://schemas.microsoft.com/office/drawing/2014/main" id="{81C9D4ED-F176-4F08-B4FA-3C0B33FFD645}"/>
              </a:ext>
            </a:extLst>
          </p:cNvPr>
          <p:cNvSpPr>
            <a:spLocks noGrp="1"/>
          </p:cNvSpPr>
          <p:nvPr>
            <p:ph sz="half" idx="1"/>
          </p:nvPr>
        </p:nvSpPr>
        <p:spPr>
          <a:xfrm>
            <a:off x="301625" y="1066800"/>
            <a:ext cx="4038600" cy="5791200"/>
          </a:xfrm>
        </p:spPr>
        <p:txBody>
          <a:bodyPr/>
          <a:lstStyle/>
          <a:p>
            <a:pPr eaLnBrk="1" hangingPunct="1"/>
            <a:r>
              <a:rPr lang="en-US" altLang="en-US" sz="1800" dirty="0"/>
              <a:t>Limited Government: granting the government enough authority to maintain order while making sure the government’s power does not violate it’s purpose of serving the people and protecting their rights</a:t>
            </a:r>
          </a:p>
          <a:p>
            <a:pPr eaLnBrk="1" hangingPunct="1"/>
            <a:r>
              <a:rPr lang="en-US" altLang="en-US" sz="1800" dirty="0"/>
              <a:t>Some government such as totalitarian and authoritarian governments exercise great power and normally fail to serve the will of the people over time</a:t>
            </a:r>
          </a:p>
          <a:p>
            <a:pPr eaLnBrk="1" hangingPunct="1"/>
            <a:r>
              <a:rPr lang="en-US" altLang="en-US" sz="1800" dirty="0"/>
              <a:t>Types of democracy</a:t>
            </a:r>
          </a:p>
          <a:p>
            <a:pPr lvl="1" eaLnBrk="1" hangingPunct="1"/>
            <a:r>
              <a:rPr lang="en-US" altLang="en-US" sz="1500" dirty="0"/>
              <a:t>Participatory Democracy: broad participation by individuals in politics and civil society</a:t>
            </a:r>
          </a:p>
          <a:p>
            <a:pPr lvl="2" eaLnBrk="1" hangingPunct="1"/>
            <a:r>
              <a:rPr lang="en-US" altLang="en-US" sz="1300" dirty="0"/>
              <a:t>Example?</a:t>
            </a:r>
          </a:p>
          <a:p>
            <a:pPr lvl="1" eaLnBrk="1" hangingPunct="1"/>
            <a:r>
              <a:rPr lang="en-US" altLang="en-US" sz="1500" dirty="0"/>
              <a:t>Pluralist Democracy: group-based activism by nongovernment interests to impact policy</a:t>
            </a:r>
          </a:p>
          <a:p>
            <a:pPr lvl="2" eaLnBrk="1" hangingPunct="1"/>
            <a:r>
              <a:rPr lang="en-US" altLang="en-US" sz="1300" dirty="0"/>
              <a:t>Example?</a:t>
            </a:r>
          </a:p>
          <a:p>
            <a:pPr lvl="1" eaLnBrk="1" hangingPunct="1"/>
            <a:r>
              <a:rPr lang="en-US" altLang="en-US" sz="1500" dirty="0"/>
              <a:t>Elite Democracy: political decisions are made by the elites in society </a:t>
            </a:r>
          </a:p>
          <a:p>
            <a:pPr lvl="2" eaLnBrk="1" hangingPunct="1"/>
            <a:r>
              <a:rPr lang="en-US" altLang="en-US" sz="1300" dirty="0"/>
              <a:t>Example?</a:t>
            </a:r>
          </a:p>
          <a:p>
            <a:pPr eaLnBrk="1" hangingPunct="1"/>
            <a:endParaRPr lang="en-US" altLang="en-US" sz="1800" dirty="0"/>
          </a:p>
          <a:p>
            <a:pPr eaLnBrk="1" hangingPunct="1">
              <a:buFont typeface="Wingdings 2" panose="05020102010507070707" pitchFamily="18" charset="2"/>
              <a:buNone/>
            </a:pPr>
            <a:endParaRPr lang="en-US" altLang="en-US" sz="1800" dirty="0"/>
          </a:p>
        </p:txBody>
      </p:sp>
      <p:sp>
        <p:nvSpPr>
          <p:cNvPr id="18436" name="Content Placeholder 5">
            <a:extLst>
              <a:ext uri="{FF2B5EF4-FFF2-40B4-BE49-F238E27FC236}">
                <a16:creationId xmlns:a16="http://schemas.microsoft.com/office/drawing/2014/main" id="{D4C16BB8-A80F-4189-9DE3-088940DB2FCC}"/>
              </a:ext>
            </a:extLst>
          </p:cNvPr>
          <p:cNvSpPr>
            <a:spLocks noGrp="1"/>
          </p:cNvSpPr>
          <p:nvPr>
            <p:ph sz="half" idx="2"/>
          </p:nvPr>
        </p:nvSpPr>
        <p:spPr/>
        <p:txBody>
          <a:bodyPr/>
          <a:lstStyle/>
          <a:p>
            <a:pPr eaLnBrk="1" hangingPunct="1"/>
            <a:endParaRPr lang="en-US" altLang="en-US" sz="2400" dirty="0"/>
          </a:p>
        </p:txBody>
      </p:sp>
      <p:pic>
        <p:nvPicPr>
          <p:cNvPr id="2" name="Picture 1">
            <a:extLst>
              <a:ext uri="{FF2B5EF4-FFF2-40B4-BE49-F238E27FC236}">
                <a16:creationId xmlns:a16="http://schemas.microsoft.com/office/drawing/2014/main" id="{BB8BC3B0-5F66-45BF-9084-89C104E5EF21}"/>
              </a:ext>
            </a:extLst>
          </p:cNvPr>
          <p:cNvPicPr>
            <a:picLocks noChangeAspect="1"/>
          </p:cNvPicPr>
          <p:nvPr/>
        </p:nvPicPr>
        <p:blipFill>
          <a:blip r:embed="rId2"/>
          <a:stretch>
            <a:fillRect/>
          </a:stretch>
        </p:blipFill>
        <p:spPr>
          <a:xfrm>
            <a:off x="4629150" y="1825624"/>
            <a:ext cx="4362450" cy="43513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D1FA04-BEF8-4BAF-873F-96247F5EAF88}"/>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5B597AD4-420E-49C2-805A-C24DE48CE28F}"/>
              </a:ext>
            </a:extLst>
          </p:cNvPr>
          <p:cNvSpPr>
            <a:spLocks noGrp="1"/>
          </p:cNvSpPr>
          <p:nvPr>
            <p:ph idx="1"/>
          </p:nvPr>
        </p:nvSpPr>
        <p:spPr>
          <a:xfrm>
            <a:off x="628650" y="5105401"/>
            <a:ext cx="7886700" cy="1071562"/>
          </a:xfrm>
        </p:spPr>
        <p:txBody>
          <a:bodyPr/>
          <a:lstStyle/>
          <a:p>
            <a:r>
              <a:rPr lang="en-US" dirty="0"/>
              <a:t>What are the symbols present in this cartoon?</a:t>
            </a:r>
          </a:p>
          <a:p>
            <a:r>
              <a:rPr lang="en-US" dirty="0"/>
              <a:t>What form of democracy would this cartoon represent?</a:t>
            </a:r>
          </a:p>
          <a:p>
            <a:pPr lvl="1"/>
            <a:r>
              <a:rPr lang="en-US" dirty="0"/>
              <a:t>What causes you to draw that conclusion?</a:t>
            </a:r>
          </a:p>
        </p:txBody>
      </p:sp>
      <p:pic>
        <p:nvPicPr>
          <p:cNvPr id="7" name="Picture 6">
            <a:extLst>
              <a:ext uri="{FF2B5EF4-FFF2-40B4-BE49-F238E27FC236}">
                <a16:creationId xmlns:a16="http://schemas.microsoft.com/office/drawing/2014/main" id="{CCEB164F-8FD6-4E7B-860B-FED0C56FCCC9}"/>
              </a:ext>
            </a:extLst>
          </p:cNvPr>
          <p:cNvPicPr>
            <a:picLocks noChangeAspect="1"/>
          </p:cNvPicPr>
          <p:nvPr/>
        </p:nvPicPr>
        <p:blipFill>
          <a:blip r:embed="rId2"/>
          <a:stretch>
            <a:fillRect/>
          </a:stretch>
        </p:blipFill>
        <p:spPr>
          <a:xfrm>
            <a:off x="2171700" y="152400"/>
            <a:ext cx="4800600" cy="4876800"/>
          </a:xfrm>
          <a:prstGeom prst="rect">
            <a:avLst/>
          </a:prstGeom>
        </p:spPr>
      </p:pic>
    </p:spTree>
    <p:extLst>
      <p:ext uri="{BB962C8B-B14F-4D97-AF65-F5344CB8AC3E}">
        <p14:creationId xmlns:p14="http://schemas.microsoft.com/office/powerpoint/2010/main" val="1017327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AC58A7E-67A9-404C-A2A9-3CF0309FD48A}"/>
              </a:ext>
            </a:extLst>
          </p:cNvPr>
          <p:cNvSpPr>
            <a:spLocks noGrp="1"/>
          </p:cNvSpPr>
          <p:nvPr>
            <p:ph type="title"/>
          </p:nvPr>
        </p:nvSpPr>
        <p:spPr>
          <a:xfrm>
            <a:off x="628650" y="365126"/>
            <a:ext cx="7886700" cy="882649"/>
          </a:xfrm>
        </p:spPr>
        <p:txBody>
          <a:bodyPr/>
          <a:lstStyle/>
          <a:p>
            <a:pPr algn="ctr" eaLnBrk="1" hangingPunct="1"/>
            <a:r>
              <a:rPr lang="en-US" altLang="en-US" dirty="0"/>
              <a:t>Rules of American Politics</a:t>
            </a:r>
          </a:p>
        </p:txBody>
      </p:sp>
      <p:sp>
        <p:nvSpPr>
          <p:cNvPr id="19459" name="Content Placeholder 2">
            <a:extLst>
              <a:ext uri="{FF2B5EF4-FFF2-40B4-BE49-F238E27FC236}">
                <a16:creationId xmlns:a16="http://schemas.microsoft.com/office/drawing/2014/main" id="{57740E83-979C-40C4-A847-B83980CA6168}"/>
              </a:ext>
            </a:extLst>
          </p:cNvPr>
          <p:cNvSpPr>
            <a:spLocks noGrp="1"/>
          </p:cNvSpPr>
          <p:nvPr>
            <p:ph sz="half" idx="1"/>
          </p:nvPr>
        </p:nvSpPr>
        <p:spPr>
          <a:xfrm>
            <a:off x="301625" y="1371600"/>
            <a:ext cx="4498975" cy="4681538"/>
          </a:xfrm>
        </p:spPr>
        <p:txBody>
          <a:bodyPr>
            <a:normAutofit lnSpcReduction="10000"/>
          </a:bodyPr>
          <a:lstStyle/>
          <a:p>
            <a:pPr eaLnBrk="1" hangingPunct="1"/>
            <a:r>
              <a:rPr lang="en-US" altLang="en-US" sz="2000" dirty="0"/>
              <a:t>Major rules of American politics include: </a:t>
            </a:r>
          </a:p>
          <a:p>
            <a:pPr lvl="1"/>
            <a:r>
              <a:rPr lang="en-US" altLang="en-US" sz="1700" dirty="0"/>
              <a:t>democracy (popular sovereignty)</a:t>
            </a:r>
          </a:p>
          <a:p>
            <a:pPr lvl="1"/>
            <a:r>
              <a:rPr lang="en-US" altLang="en-US" sz="1700" dirty="0"/>
              <a:t>republicanism/constitutionalism</a:t>
            </a:r>
          </a:p>
          <a:p>
            <a:pPr lvl="1"/>
            <a:r>
              <a:rPr lang="en-US" altLang="en-US" sz="1700" dirty="0"/>
              <a:t>capitalism</a:t>
            </a:r>
          </a:p>
          <a:p>
            <a:pPr eaLnBrk="1" hangingPunct="1"/>
            <a:r>
              <a:rPr lang="en-US" altLang="en-US" sz="2000" dirty="0"/>
              <a:t>Democracy (popular sovereignty) rests on the idea that government authority come from the people, typically expressed through voting</a:t>
            </a:r>
          </a:p>
          <a:p>
            <a:pPr eaLnBrk="1" hangingPunct="1"/>
            <a:r>
              <a:rPr lang="en-US" altLang="en-US" sz="2000" dirty="0"/>
              <a:t>United States is not a pure direct democracy</a:t>
            </a:r>
          </a:p>
          <a:p>
            <a:pPr lvl="1"/>
            <a:r>
              <a:rPr lang="en-US" altLang="en-US" sz="1700" dirty="0"/>
              <a:t>majority rule is less direct in the US due to the fragmentation of power</a:t>
            </a:r>
          </a:p>
          <a:p>
            <a:pPr lvl="1"/>
            <a:r>
              <a:rPr lang="en-US" altLang="en-US" sz="1700" dirty="0"/>
              <a:t>positive and negative results?</a:t>
            </a:r>
          </a:p>
          <a:p>
            <a:pPr eaLnBrk="1" hangingPunct="1"/>
            <a:r>
              <a:rPr lang="en-US" altLang="en-US" sz="2000" dirty="0"/>
              <a:t>Why would the founders fear allowing the people to have more say? Are they right?</a:t>
            </a:r>
          </a:p>
        </p:txBody>
      </p:sp>
      <p:sp>
        <p:nvSpPr>
          <p:cNvPr id="19460" name="Content Placeholder 3">
            <a:extLst>
              <a:ext uri="{FF2B5EF4-FFF2-40B4-BE49-F238E27FC236}">
                <a16:creationId xmlns:a16="http://schemas.microsoft.com/office/drawing/2014/main" id="{90D0ECD9-04EF-4451-BC25-03FD565D3A83}"/>
              </a:ext>
            </a:extLst>
          </p:cNvPr>
          <p:cNvSpPr>
            <a:spLocks noGrp="1"/>
          </p:cNvSpPr>
          <p:nvPr>
            <p:ph sz="half" idx="2"/>
          </p:nvPr>
        </p:nvSpPr>
        <p:spPr/>
        <p:txBody>
          <a:bodyPr>
            <a:normAutofit lnSpcReduction="10000"/>
          </a:bodyPr>
          <a:lstStyle/>
          <a:p>
            <a:pPr eaLnBrk="1" hangingPunct="1"/>
            <a:endParaRPr lang="en-US" altLang="en-US"/>
          </a:p>
        </p:txBody>
      </p:sp>
      <p:pic>
        <p:nvPicPr>
          <p:cNvPr id="19461" name="Picture 1">
            <a:extLst>
              <a:ext uri="{FF2B5EF4-FFF2-40B4-BE49-F238E27FC236}">
                <a16:creationId xmlns:a16="http://schemas.microsoft.com/office/drawing/2014/main" id="{56D5C30A-E74E-4873-9DC4-6E1C5184C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1371600"/>
            <a:ext cx="4267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C091E-AF03-4FE4-9CD4-7A7AC2B541E7}"/>
              </a:ext>
            </a:extLst>
          </p:cNvPr>
          <p:cNvSpPr>
            <a:spLocks noGrp="1"/>
          </p:cNvSpPr>
          <p:nvPr>
            <p:ph type="title"/>
          </p:nvPr>
        </p:nvSpPr>
        <p:spPr/>
        <p:txBody>
          <a:bodyPr/>
          <a:lstStyle/>
          <a:p>
            <a:pPr>
              <a:defRPr/>
            </a:pPr>
            <a:endParaRPr lang="en-US"/>
          </a:p>
        </p:txBody>
      </p:sp>
      <p:sp>
        <p:nvSpPr>
          <p:cNvPr id="20483" name="Content Placeholder 5">
            <a:extLst>
              <a:ext uri="{FF2B5EF4-FFF2-40B4-BE49-F238E27FC236}">
                <a16:creationId xmlns:a16="http://schemas.microsoft.com/office/drawing/2014/main" id="{D161603E-8415-46AD-9DE9-3D457815C027}"/>
              </a:ext>
            </a:extLst>
          </p:cNvPr>
          <p:cNvSpPr>
            <a:spLocks noGrp="1"/>
          </p:cNvSpPr>
          <p:nvPr>
            <p:ph idx="1"/>
          </p:nvPr>
        </p:nvSpPr>
        <p:spPr>
          <a:xfrm>
            <a:off x="301625" y="4648200"/>
            <a:ext cx="8504238" cy="1676400"/>
          </a:xfrm>
        </p:spPr>
        <p:txBody>
          <a:bodyPr/>
          <a:lstStyle/>
          <a:p>
            <a:r>
              <a:rPr lang="en-US" altLang="en-US"/>
              <a:t>What observations can you make from this chart?</a:t>
            </a:r>
          </a:p>
          <a:p>
            <a:r>
              <a:rPr lang="en-US" altLang="en-US"/>
              <a:t>What could be influencing people’s views?</a:t>
            </a:r>
          </a:p>
          <a:p>
            <a:r>
              <a:rPr lang="en-US" altLang="en-US"/>
              <a:t>What doesn’t the data show that would be important for analysis?</a:t>
            </a:r>
          </a:p>
        </p:txBody>
      </p:sp>
      <p:pic>
        <p:nvPicPr>
          <p:cNvPr id="20484" name="Picture 6">
            <a:extLst>
              <a:ext uri="{FF2B5EF4-FFF2-40B4-BE49-F238E27FC236}">
                <a16:creationId xmlns:a16="http://schemas.microsoft.com/office/drawing/2014/main" id="{5BBA306D-B5A7-4448-8918-8148EA01B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228600"/>
            <a:ext cx="8424862"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TotalTime>
  <Words>912</Words>
  <Application>Microsoft Office PowerPoint</Application>
  <PresentationFormat>On-screen Show (4:3)</PresentationFormat>
  <Paragraphs>65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Georgia</vt:lpstr>
      <vt:lpstr>Wingdings 2</vt:lpstr>
      <vt:lpstr>Office Theme</vt:lpstr>
      <vt:lpstr>Standards and Practices of American Democracy</vt:lpstr>
      <vt:lpstr>What is politics?</vt:lpstr>
      <vt:lpstr>“Nasty, Brutish, and Short” and I’m Not Talking About Freshmen</vt:lpstr>
      <vt:lpstr>Natural Rights</vt:lpstr>
      <vt:lpstr>Declaration of Independence</vt:lpstr>
      <vt:lpstr>Limited Government</vt:lpstr>
      <vt:lpstr>PowerPoint Presentation</vt:lpstr>
      <vt:lpstr>Rules of American Politics</vt:lpstr>
      <vt:lpstr>PowerPoint Presentation</vt:lpstr>
      <vt:lpstr>Constitutionalism</vt:lpstr>
      <vt:lpstr>Capitalism</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and Practices of American Democracy</dc:title>
  <dc:creator>Steven Riley</dc:creator>
  <cp:lastModifiedBy>Steven Riley</cp:lastModifiedBy>
  <cp:revision>18</cp:revision>
  <dcterms:created xsi:type="dcterms:W3CDTF">2012-06-20T17:04:13Z</dcterms:created>
  <dcterms:modified xsi:type="dcterms:W3CDTF">2018-08-01T17:34:29Z</dcterms:modified>
</cp:coreProperties>
</file>