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3805C52D-AD4D-4CB8-9F10-65C4958AC362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3E3B3105-3D35-4E84-8B00-C29E4DE9F55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AAF0AFA9-1B27-4763-9496-525803EF612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A0F5685E-9AB2-45FB-A97B-CDA933BCB99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8" name="Group 6">
              <a:extLst>
                <a:ext uri="{FF2B5EF4-FFF2-40B4-BE49-F238E27FC236}">
                  <a16:creationId xmlns:a16="http://schemas.microsoft.com/office/drawing/2014/main" id="{2DA066FF-FEC1-465D-803F-6AA174702DA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>
                <a:extLst>
                  <a:ext uri="{FF2B5EF4-FFF2-40B4-BE49-F238E27FC236}">
                    <a16:creationId xmlns:a16="http://schemas.microsoft.com/office/drawing/2014/main" id="{805D0F11-B3FA-4C84-A8D3-1EB909684390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8">
                <a:extLst>
                  <a:ext uri="{FF2B5EF4-FFF2-40B4-BE49-F238E27FC236}">
                    <a16:creationId xmlns:a16="http://schemas.microsoft.com/office/drawing/2014/main" id="{8E2B43D6-0D9B-415E-A2AB-61C2F842C81E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Freeform 9">
                <a:extLst>
                  <a:ext uri="{FF2B5EF4-FFF2-40B4-BE49-F238E27FC236}">
                    <a16:creationId xmlns:a16="http://schemas.microsoft.com/office/drawing/2014/main" id="{448EB032-0C78-4E11-919C-7A7C2A6A8F1E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10">
                <a:extLst>
                  <a:ext uri="{FF2B5EF4-FFF2-40B4-BE49-F238E27FC236}">
                    <a16:creationId xmlns:a16="http://schemas.microsoft.com/office/drawing/2014/main" id="{D265ADF4-646D-4157-BD0A-4B0A516DE36A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Freeform 11">
                <a:extLst>
                  <a:ext uri="{FF2B5EF4-FFF2-40B4-BE49-F238E27FC236}">
                    <a16:creationId xmlns:a16="http://schemas.microsoft.com/office/drawing/2014/main" id="{4F23CB6A-2BAA-4934-BF5D-A96A9D451851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Freeform 12">
                <a:extLst>
                  <a:ext uri="{FF2B5EF4-FFF2-40B4-BE49-F238E27FC236}">
                    <a16:creationId xmlns:a16="http://schemas.microsoft.com/office/drawing/2014/main" id="{CF43E0F9-F4DA-499F-8727-9EAEBD04668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Freeform 13">
                <a:extLst>
                  <a:ext uri="{FF2B5EF4-FFF2-40B4-BE49-F238E27FC236}">
                    <a16:creationId xmlns:a16="http://schemas.microsoft.com/office/drawing/2014/main" id="{ECADA9DD-82C0-4A9F-AFD3-22859765CA2C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Freeform 14">
                <a:extLst>
                  <a:ext uri="{FF2B5EF4-FFF2-40B4-BE49-F238E27FC236}">
                    <a16:creationId xmlns:a16="http://schemas.microsoft.com/office/drawing/2014/main" id="{2CA95BFB-4E75-423E-925F-4DED7DF4DEE1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Freeform 15">
                <a:extLst>
                  <a:ext uri="{FF2B5EF4-FFF2-40B4-BE49-F238E27FC236}">
                    <a16:creationId xmlns:a16="http://schemas.microsoft.com/office/drawing/2014/main" id="{A64818BA-4BC7-48D8-AECA-E2765F3CDB5C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Freeform 16">
                <a:extLst>
                  <a:ext uri="{FF2B5EF4-FFF2-40B4-BE49-F238E27FC236}">
                    <a16:creationId xmlns:a16="http://schemas.microsoft.com/office/drawing/2014/main" id="{3F73909E-BB46-4F0B-89E0-DBD53436DECF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Freeform 17">
                <a:extLst>
                  <a:ext uri="{FF2B5EF4-FFF2-40B4-BE49-F238E27FC236}">
                    <a16:creationId xmlns:a16="http://schemas.microsoft.com/office/drawing/2014/main" id="{33E1D36C-6248-4EBA-91AF-3F5A370840F6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Freeform 18">
                <a:extLst>
                  <a:ext uri="{FF2B5EF4-FFF2-40B4-BE49-F238E27FC236}">
                    <a16:creationId xmlns:a16="http://schemas.microsoft.com/office/drawing/2014/main" id="{73916C47-A505-49F2-9938-FEB26901CCA0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Freeform 19">
                <a:extLst>
                  <a:ext uri="{FF2B5EF4-FFF2-40B4-BE49-F238E27FC236}">
                    <a16:creationId xmlns:a16="http://schemas.microsoft.com/office/drawing/2014/main" id="{5B678074-5734-4CF3-9B0D-F628234574E2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9" name="Freeform 20">
              <a:extLst>
                <a:ext uri="{FF2B5EF4-FFF2-40B4-BE49-F238E27FC236}">
                  <a16:creationId xmlns:a16="http://schemas.microsoft.com/office/drawing/2014/main" id="{FF4AAEE2-EB3C-4C36-85B4-1DD65FDCBEC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21">
              <a:extLst>
                <a:ext uri="{FF2B5EF4-FFF2-40B4-BE49-F238E27FC236}">
                  <a16:creationId xmlns:a16="http://schemas.microsoft.com/office/drawing/2014/main" id="{053924A2-143C-42C6-9E50-9A4490BAC95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22">
              <a:extLst>
                <a:ext uri="{FF2B5EF4-FFF2-40B4-BE49-F238E27FC236}">
                  <a16:creationId xmlns:a16="http://schemas.microsoft.com/office/drawing/2014/main" id="{F7D86FBA-023C-4AF5-B929-CC07C11E892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23">
              <a:extLst>
                <a:ext uri="{FF2B5EF4-FFF2-40B4-BE49-F238E27FC236}">
                  <a16:creationId xmlns:a16="http://schemas.microsoft.com/office/drawing/2014/main" id="{7F90B6EA-3C6F-4149-93CF-0B668495498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24">
              <a:extLst>
                <a:ext uri="{FF2B5EF4-FFF2-40B4-BE49-F238E27FC236}">
                  <a16:creationId xmlns:a16="http://schemas.microsoft.com/office/drawing/2014/main" id="{817EECE5-C461-437F-BF95-0EBE0FA9246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25">
              <a:extLst>
                <a:ext uri="{FF2B5EF4-FFF2-40B4-BE49-F238E27FC236}">
                  <a16:creationId xmlns:a16="http://schemas.microsoft.com/office/drawing/2014/main" id="{AB9369BF-4E2E-4945-8336-68FEE85AA98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26">
              <a:extLst>
                <a:ext uri="{FF2B5EF4-FFF2-40B4-BE49-F238E27FC236}">
                  <a16:creationId xmlns:a16="http://schemas.microsoft.com/office/drawing/2014/main" id="{20860AEE-A1DC-4A34-89D4-23EC6A1C7E1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27">
              <a:extLst>
                <a:ext uri="{FF2B5EF4-FFF2-40B4-BE49-F238E27FC236}">
                  <a16:creationId xmlns:a16="http://schemas.microsoft.com/office/drawing/2014/main" id="{8221AC05-EC45-445D-A91E-AE1DF387B12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28">
              <a:extLst>
                <a:ext uri="{FF2B5EF4-FFF2-40B4-BE49-F238E27FC236}">
                  <a16:creationId xmlns:a16="http://schemas.microsoft.com/office/drawing/2014/main" id="{BA3CC4CC-917E-457A-BCA3-78EEB314FDDE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29">
              <a:extLst>
                <a:ext uri="{FF2B5EF4-FFF2-40B4-BE49-F238E27FC236}">
                  <a16:creationId xmlns:a16="http://schemas.microsoft.com/office/drawing/2014/main" id="{A96391F4-1F4D-4356-9F13-7D81846A7583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30">
              <a:extLst>
                <a:ext uri="{FF2B5EF4-FFF2-40B4-BE49-F238E27FC236}">
                  <a16:creationId xmlns:a16="http://schemas.microsoft.com/office/drawing/2014/main" id="{62890749-F768-4CD2-9DA1-2D310F6E3E94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" name="Group 31">
              <a:extLst>
                <a:ext uri="{FF2B5EF4-FFF2-40B4-BE49-F238E27FC236}">
                  <a16:creationId xmlns:a16="http://schemas.microsoft.com/office/drawing/2014/main" id="{8E2956CC-8DB4-490F-AEC4-209C02A3139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>
                <a:extLst>
                  <a:ext uri="{FF2B5EF4-FFF2-40B4-BE49-F238E27FC236}">
                    <a16:creationId xmlns:a16="http://schemas.microsoft.com/office/drawing/2014/main" id="{C4DD828F-3CF1-498E-81F7-C4B63E9BE23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33">
                <a:extLst>
                  <a:ext uri="{FF2B5EF4-FFF2-40B4-BE49-F238E27FC236}">
                    <a16:creationId xmlns:a16="http://schemas.microsoft.com/office/drawing/2014/main" id="{C2E9C57F-DD27-461C-A171-5971B05FC9C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Line 34">
                <a:extLst>
                  <a:ext uri="{FF2B5EF4-FFF2-40B4-BE49-F238E27FC236}">
                    <a16:creationId xmlns:a16="http://schemas.microsoft.com/office/drawing/2014/main" id="{E232BE96-EBF9-4338-AB7C-DA5846C1049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35">
                <a:extLst>
                  <a:ext uri="{FF2B5EF4-FFF2-40B4-BE49-F238E27FC236}">
                    <a16:creationId xmlns:a16="http://schemas.microsoft.com/office/drawing/2014/main" id="{47135A69-10D2-4423-9386-2653F20AABD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36">
                <a:extLst>
                  <a:ext uri="{FF2B5EF4-FFF2-40B4-BE49-F238E27FC236}">
                    <a16:creationId xmlns:a16="http://schemas.microsoft.com/office/drawing/2014/main" id="{254CB0DB-1772-422B-A96B-684A5623ABF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" name="Line 37">
              <a:extLst>
                <a:ext uri="{FF2B5EF4-FFF2-40B4-BE49-F238E27FC236}">
                  <a16:creationId xmlns:a16="http://schemas.microsoft.com/office/drawing/2014/main" id="{BFC8D229-5538-4533-BB51-15269AEE6FA8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38">
              <a:extLst>
                <a:ext uri="{FF2B5EF4-FFF2-40B4-BE49-F238E27FC236}">
                  <a16:creationId xmlns:a16="http://schemas.microsoft.com/office/drawing/2014/main" id="{4F6E082B-106A-4D3A-BB80-7EF22439A2F5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59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60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" name="Rectangle 41">
            <a:extLst>
              <a:ext uri="{FF2B5EF4-FFF2-40B4-BE49-F238E27FC236}">
                <a16:creationId xmlns:a16="http://schemas.microsoft.com/office/drawing/2014/main" id="{6EEE99D8-43F1-4880-A69E-CEDE2C52494E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" name="Rectangle 42">
            <a:extLst>
              <a:ext uri="{FF2B5EF4-FFF2-40B4-BE49-F238E27FC236}">
                <a16:creationId xmlns:a16="http://schemas.microsoft.com/office/drawing/2014/main" id="{A5F7F455-C321-433E-8EBD-4A7658D1F6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" name="Rectangle 43">
            <a:extLst>
              <a:ext uri="{FF2B5EF4-FFF2-40B4-BE49-F238E27FC236}">
                <a16:creationId xmlns:a16="http://schemas.microsoft.com/office/drawing/2014/main" id="{9E7671ED-702C-45F8-9D14-65FC9979DD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4383AF-484A-41A4-B6F6-6AF9FDA802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1841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>
            <a:extLst>
              <a:ext uri="{FF2B5EF4-FFF2-40B4-BE49-F238E27FC236}">
                <a16:creationId xmlns:a16="http://schemas.microsoft.com/office/drawing/2014/main" id="{4F2BD088-BD7F-43D9-B5D5-C43E83D12E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>
            <a:extLst>
              <a:ext uri="{FF2B5EF4-FFF2-40B4-BE49-F238E27FC236}">
                <a16:creationId xmlns:a16="http://schemas.microsoft.com/office/drawing/2014/main" id="{E602FB9D-E9DE-48A1-9D46-95DAB23392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>
            <a:extLst>
              <a:ext uri="{FF2B5EF4-FFF2-40B4-BE49-F238E27FC236}">
                <a16:creationId xmlns:a16="http://schemas.microsoft.com/office/drawing/2014/main" id="{AD7D1238-30B6-469A-9B8D-893A1B259D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C2EEC1-2AB8-46E8-8CF9-2BC0DCE53E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7505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>
            <a:extLst>
              <a:ext uri="{FF2B5EF4-FFF2-40B4-BE49-F238E27FC236}">
                <a16:creationId xmlns:a16="http://schemas.microsoft.com/office/drawing/2014/main" id="{D72B57B1-C74D-40BC-BF51-63B9B9289B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>
            <a:extLst>
              <a:ext uri="{FF2B5EF4-FFF2-40B4-BE49-F238E27FC236}">
                <a16:creationId xmlns:a16="http://schemas.microsoft.com/office/drawing/2014/main" id="{33C00583-0C6E-44BA-B1A0-3635630C41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>
            <a:extLst>
              <a:ext uri="{FF2B5EF4-FFF2-40B4-BE49-F238E27FC236}">
                <a16:creationId xmlns:a16="http://schemas.microsoft.com/office/drawing/2014/main" id="{C72A07AE-A6F8-4F21-A12B-C6E368748C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455B30-C78C-4223-9BB8-5C018882B7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97211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0">
            <a:extLst>
              <a:ext uri="{FF2B5EF4-FFF2-40B4-BE49-F238E27FC236}">
                <a16:creationId xmlns:a16="http://schemas.microsoft.com/office/drawing/2014/main" id="{42C2BB0F-B1F9-43F8-BC72-81EA894BA4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>
            <a:extLst>
              <a:ext uri="{FF2B5EF4-FFF2-40B4-BE49-F238E27FC236}">
                <a16:creationId xmlns:a16="http://schemas.microsoft.com/office/drawing/2014/main" id="{413E28A2-DA3D-4CAF-A676-90643DD862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2">
            <a:extLst>
              <a:ext uri="{FF2B5EF4-FFF2-40B4-BE49-F238E27FC236}">
                <a16:creationId xmlns:a16="http://schemas.microsoft.com/office/drawing/2014/main" id="{E01F7FDC-27A2-4F3B-BA7C-1F8C0BF7DF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41FD3E-8F30-43E9-8448-D8EFBA2CBA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4616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>
            <a:extLst>
              <a:ext uri="{FF2B5EF4-FFF2-40B4-BE49-F238E27FC236}">
                <a16:creationId xmlns:a16="http://schemas.microsoft.com/office/drawing/2014/main" id="{83CB3FD4-971F-45BA-90A1-48289314FD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>
            <a:extLst>
              <a:ext uri="{FF2B5EF4-FFF2-40B4-BE49-F238E27FC236}">
                <a16:creationId xmlns:a16="http://schemas.microsoft.com/office/drawing/2014/main" id="{2D519FA8-8B41-448F-9FC3-3299108CB4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>
            <a:extLst>
              <a:ext uri="{FF2B5EF4-FFF2-40B4-BE49-F238E27FC236}">
                <a16:creationId xmlns:a16="http://schemas.microsoft.com/office/drawing/2014/main" id="{186B0F65-56B7-4FBE-8B5C-6A0FDF526B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1094BD-9E47-4425-AA72-988C3BD69F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0672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0">
            <a:extLst>
              <a:ext uri="{FF2B5EF4-FFF2-40B4-BE49-F238E27FC236}">
                <a16:creationId xmlns:a16="http://schemas.microsoft.com/office/drawing/2014/main" id="{B2EF11FE-5544-4D24-80DE-111D72FC29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>
            <a:extLst>
              <a:ext uri="{FF2B5EF4-FFF2-40B4-BE49-F238E27FC236}">
                <a16:creationId xmlns:a16="http://schemas.microsoft.com/office/drawing/2014/main" id="{8E150E82-1694-4753-AFB4-7F10254A4C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>
            <a:extLst>
              <a:ext uri="{FF2B5EF4-FFF2-40B4-BE49-F238E27FC236}">
                <a16:creationId xmlns:a16="http://schemas.microsoft.com/office/drawing/2014/main" id="{DF3F0AED-4115-49F0-8427-625ED4D1BF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6F20E1-FD14-4D8C-BC30-0540DAFDD4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1209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0">
            <a:extLst>
              <a:ext uri="{FF2B5EF4-FFF2-40B4-BE49-F238E27FC236}">
                <a16:creationId xmlns:a16="http://schemas.microsoft.com/office/drawing/2014/main" id="{4A29ED23-0928-461A-AC6A-B9D8237429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>
            <a:extLst>
              <a:ext uri="{FF2B5EF4-FFF2-40B4-BE49-F238E27FC236}">
                <a16:creationId xmlns:a16="http://schemas.microsoft.com/office/drawing/2014/main" id="{82FFD7FF-3276-483E-871C-F3E754BD12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>
            <a:extLst>
              <a:ext uri="{FF2B5EF4-FFF2-40B4-BE49-F238E27FC236}">
                <a16:creationId xmlns:a16="http://schemas.microsoft.com/office/drawing/2014/main" id="{0835C9E8-DDE8-482A-8D9B-A2ED534EEF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14651D-1414-477D-B9B8-764A2CBD21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051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0">
            <a:extLst>
              <a:ext uri="{FF2B5EF4-FFF2-40B4-BE49-F238E27FC236}">
                <a16:creationId xmlns:a16="http://schemas.microsoft.com/office/drawing/2014/main" id="{6522BF03-780E-48BE-961F-76CE92BF13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1">
            <a:extLst>
              <a:ext uri="{FF2B5EF4-FFF2-40B4-BE49-F238E27FC236}">
                <a16:creationId xmlns:a16="http://schemas.microsoft.com/office/drawing/2014/main" id="{5BA37C5F-3DC8-4BDB-BE3F-F1A16A27D4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2">
            <a:extLst>
              <a:ext uri="{FF2B5EF4-FFF2-40B4-BE49-F238E27FC236}">
                <a16:creationId xmlns:a16="http://schemas.microsoft.com/office/drawing/2014/main" id="{ED615E1E-E16B-4CFC-9D08-FBFA67B672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FBA692-30C7-4B7C-B98E-D970313B4B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8371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0">
            <a:extLst>
              <a:ext uri="{FF2B5EF4-FFF2-40B4-BE49-F238E27FC236}">
                <a16:creationId xmlns:a16="http://schemas.microsoft.com/office/drawing/2014/main" id="{C1C8AC30-EFCF-45B3-A998-5A902B8E27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>
            <a:extLst>
              <a:ext uri="{FF2B5EF4-FFF2-40B4-BE49-F238E27FC236}">
                <a16:creationId xmlns:a16="http://schemas.microsoft.com/office/drawing/2014/main" id="{FFEE6838-CD70-4CF0-8032-669F60EB04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2">
            <a:extLst>
              <a:ext uri="{FF2B5EF4-FFF2-40B4-BE49-F238E27FC236}">
                <a16:creationId xmlns:a16="http://schemas.microsoft.com/office/drawing/2014/main" id="{35DBBBBF-7997-4598-BF7A-D94BBD954F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79D905-E892-42B3-AFE8-D03533A59E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4315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>
            <a:extLst>
              <a:ext uri="{FF2B5EF4-FFF2-40B4-BE49-F238E27FC236}">
                <a16:creationId xmlns:a16="http://schemas.microsoft.com/office/drawing/2014/main" id="{F0AE69B7-10B5-4488-BBB8-6A110CC890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1">
            <a:extLst>
              <a:ext uri="{FF2B5EF4-FFF2-40B4-BE49-F238E27FC236}">
                <a16:creationId xmlns:a16="http://schemas.microsoft.com/office/drawing/2014/main" id="{5D238E33-7495-4C00-9669-1C84701189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2">
            <a:extLst>
              <a:ext uri="{FF2B5EF4-FFF2-40B4-BE49-F238E27FC236}">
                <a16:creationId xmlns:a16="http://schemas.microsoft.com/office/drawing/2014/main" id="{D863D224-122F-4907-B0CA-5A0F1FA9AE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89176D-E434-499B-842C-A2D5428860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3677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0">
            <a:extLst>
              <a:ext uri="{FF2B5EF4-FFF2-40B4-BE49-F238E27FC236}">
                <a16:creationId xmlns:a16="http://schemas.microsoft.com/office/drawing/2014/main" id="{AE79E6B1-9F00-4BCD-A053-87A4EB4614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>
            <a:extLst>
              <a:ext uri="{FF2B5EF4-FFF2-40B4-BE49-F238E27FC236}">
                <a16:creationId xmlns:a16="http://schemas.microsoft.com/office/drawing/2014/main" id="{D18EB683-EB98-4CC3-9434-DCA00A22D5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>
            <a:extLst>
              <a:ext uri="{FF2B5EF4-FFF2-40B4-BE49-F238E27FC236}">
                <a16:creationId xmlns:a16="http://schemas.microsoft.com/office/drawing/2014/main" id="{8206E0EA-F3BE-4CB5-8A5F-70A26BCC00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F2FF8-A784-48A4-8B4A-350D2C9A4C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2946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0">
            <a:extLst>
              <a:ext uri="{FF2B5EF4-FFF2-40B4-BE49-F238E27FC236}">
                <a16:creationId xmlns:a16="http://schemas.microsoft.com/office/drawing/2014/main" id="{AA29C02D-AD96-4ECA-B44E-4A514D08C7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>
            <a:extLst>
              <a:ext uri="{FF2B5EF4-FFF2-40B4-BE49-F238E27FC236}">
                <a16:creationId xmlns:a16="http://schemas.microsoft.com/office/drawing/2014/main" id="{20DC73FE-CE7D-43C2-8113-58730793D8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>
            <a:extLst>
              <a:ext uri="{FF2B5EF4-FFF2-40B4-BE49-F238E27FC236}">
                <a16:creationId xmlns:a16="http://schemas.microsoft.com/office/drawing/2014/main" id="{34644961-DD04-45A2-847B-D6D84B24A8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B371D3-00E8-404F-BEEA-3D993D57D5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4011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C386AEDB-7C0C-435D-AF0B-52842C6C4F96}"/>
              </a:ext>
            </a:extLst>
          </p:cNvPr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4099" name="Freeform 3">
              <a:extLst>
                <a:ext uri="{FF2B5EF4-FFF2-40B4-BE49-F238E27FC236}">
                  <a16:creationId xmlns:a16="http://schemas.microsoft.com/office/drawing/2014/main" id="{D9962AD3-ABF6-429D-A539-F164E76F840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0" name="Freeform 4">
              <a:extLst>
                <a:ext uri="{FF2B5EF4-FFF2-40B4-BE49-F238E27FC236}">
                  <a16:creationId xmlns:a16="http://schemas.microsoft.com/office/drawing/2014/main" id="{7E35030E-3623-43B1-8008-015874BE3B2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1" name="Freeform 5">
              <a:extLst>
                <a:ext uri="{FF2B5EF4-FFF2-40B4-BE49-F238E27FC236}">
                  <a16:creationId xmlns:a16="http://schemas.microsoft.com/office/drawing/2014/main" id="{3A0CAB16-7AEC-4A28-9510-E38ADAD6963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5" name="Group 6">
              <a:extLst>
                <a:ext uri="{FF2B5EF4-FFF2-40B4-BE49-F238E27FC236}">
                  <a16:creationId xmlns:a16="http://schemas.microsoft.com/office/drawing/2014/main" id="{C6679D31-0191-45FF-918D-4C50D517718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4103" name="Freeform 7">
                <a:extLst>
                  <a:ext uri="{FF2B5EF4-FFF2-40B4-BE49-F238E27FC236}">
                    <a16:creationId xmlns:a16="http://schemas.microsoft.com/office/drawing/2014/main" id="{0F547059-42DD-4F97-973B-702CA8E66A2D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4" name="Freeform 8">
                <a:extLst>
                  <a:ext uri="{FF2B5EF4-FFF2-40B4-BE49-F238E27FC236}">
                    <a16:creationId xmlns:a16="http://schemas.microsoft.com/office/drawing/2014/main" id="{E47F2E2C-8BBD-445A-9C23-1B35BEB4DDD4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5" name="Freeform 9">
                <a:extLst>
                  <a:ext uri="{FF2B5EF4-FFF2-40B4-BE49-F238E27FC236}">
                    <a16:creationId xmlns:a16="http://schemas.microsoft.com/office/drawing/2014/main" id="{986E0EA2-7598-4572-B7AA-593DBDAE0131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6" name="Freeform 10">
                <a:extLst>
                  <a:ext uri="{FF2B5EF4-FFF2-40B4-BE49-F238E27FC236}">
                    <a16:creationId xmlns:a16="http://schemas.microsoft.com/office/drawing/2014/main" id="{380E2CB3-831D-4E5C-B41D-485E24F15F09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7" name="Freeform 11">
                <a:extLst>
                  <a:ext uri="{FF2B5EF4-FFF2-40B4-BE49-F238E27FC236}">
                    <a16:creationId xmlns:a16="http://schemas.microsoft.com/office/drawing/2014/main" id="{4021153D-8413-4B0B-8F10-51EB1A90C7FF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8" name="Freeform 12">
                <a:extLst>
                  <a:ext uri="{FF2B5EF4-FFF2-40B4-BE49-F238E27FC236}">
                    <a16:creationId xmlns:a16="http://schemas.microsoft.com/office/drawing/2014/main" id="{34016CED-332A-4BAC-A29F-2E41EAA13E4E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9" name="Freeform 13">
                <a:extLst>
                  <a:ext uri="{FF2B5EF4-FFF2-40B4-BE49-F238E27FC236}">
                    <a16:creationId xmlns:a16="http://schemas.microsoft.com/office/drawing/2014/main" id="{EE16F4FA-B3A1-4B46-9793-68B75EBA3B4A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10" name="Freeform 14">
                <a:extLst>
                  <a:ext uri="{FF2B5EF4-FFF2-40B4-BE49-F238E27FC236}">
                    <a16:creationId xmlns:a16="http://schemas.microsoft.com/office/drawing/2014/main" id="{74E3AD36-32C0-4268-83FD-34CECBAE6911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11" name="Freeform 15">
                <a:extLst>
                  <a:ext uri="{FF2B5EF4-FFF2-40B4-BE49-F238E27FC236}">
                    <a16:creationId xmlns:a16="http://schemas.microsoft.com/office/drawing/2014/main" id="{EF016048-2FED-49A7-BB46-6067542FE0F4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12" name="Freeform 16">
                <a:extLst>
                  <a:ext uri="{FF2B5EF4-FFF2-40B4-BE49-F238E27FC236}">
                    <a16:creationId xmlns:a16="http://schemas.microsoft.com/office/drawing/2014/main" id="{09692411-1E2E-49A7-940A-FE6FB9C8C342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13" name="Freeform 17">
                <a:extLst>
                  <a:ext uri="{FF2B5EF4-FFF2-40B4-BE49-F238E27FC236}">
                    <a16:creationId xmlns:a16="http://schemas.microsoft.com/office/drawing/2014/main" id="{67AA00A7-07CA-4FEC-9C66-151D2BFA8FC0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14" name="Freeform 18">
                <a:extLst>
                  <a:ext uri="{FF2B5EF4-FFF2-40B4-BE49-F238E27FC236}">
                    <a16:creationId xmlns:a16="http://schemas.microsoft.com/office/drawing/2014/main" id="{DED02E62-22E6-4A44-8AC9-5C3B0541FDBF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15" name="Freeform 19">
                <a:extLst>
                  <a:ext uri="{FF2B5EF4-FFF2-40B4-BE49-F238E27FC236}">
                    <a16:creationId xmlns:a16="http://schemas.microsoft.com/office/drawing/2014/main" id="{646681FF-F0D5-49BE-9EF1-3726E472D194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4116" name="Freeform 20">
              <a:extLst>
                <a:ext uri="{FF2B5EF4-FFF2-40B4-BE49-F238E27FC236}">
                  <a16:creationId xmlns:a16="http://schemas.microsoft.com/office/drawing/2014/main" id="{35B46FB8-7D73-4E91-918D-1C244F0DF74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7" name="Freeform 21">
              <a:extLst>
                <a:ext uri="{FF2B5EF4-FFF2-40B4-BE49-F238E27FC236}">
                  <a16:creationId xmlns:a16="http://schemas.microsoft.com/office/drawing/2014/main" id="{8E01A42B-C602-45DC-80F9-253ECA0934D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8" name="Freeform 22">
              <a:extLst>
                <a:ext uri="{FF2B5EF4-FFF2-40B4-BE49-F238E27FC236}">
                  <a16:creationId xmlns:a16="http://schemas.microsoft.com/office/drawing/2014/main" id="{CA406000-2656-4361-AE88-6B16486AF0D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9" name="Freeform 23">
              <a:extLst>
                <a:ext uri="{FF2B5EF4-FFF2-40B4-BE49-F238E27FC236}">
                  <a16:creationId xmlns:a16="http://schemas.microsoft.com/office/drawing/2014/main" id="{E2D39358-5F09-415E-84DC-D3987529D7E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24">
              <a:extLst>
                <a:ext uri="{FF2B5EF4-FFF2-40B4-BE49-F238E27FC236}">
                  <a16:creationId xmlns:a16="http://schemas.microsoft.com/office/drawing/2014/main" id="{1FE07366-C28E-437F-BDAE-AE7B741C25E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1" name="Freeform 25">
              <a:extLst>
                <a:ext uri="{FF2B5EF4-FFF2-40B4-BE49-F238E27FC236}">
                  <a16:creationId xmlns:a16="http://schemas.microsoft.com/office/drawing/2014/main" id="{B1E48779-AA78-43CF-A09E-5EA8B135701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2" name="Freeform 26">
              <a:extLst>
                <a:ext uri="{FF2B5EF4-FFF2-40B4-BE49-F238E27FC236}">
                  <a16:creationId xmlns:a16="http://schemas.microsoft.com/office/drawing/2014/main" id="{DBFBDBB9-6049-49ED-820D-443D857652A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Freeform 27">
              <a:extLst>
                <a:ext uri="{FF2B5EF4-FFF2-40B4-BE49-F238E27FC236}">
                  <a16:creationId xmlns:a16="http://schemas.microsoft.com/office/drawing/2014/main" id="{164EF91F-0498-41F1-8528-98AC879AA48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Line 28">
              <a:extLst>
                <a:ext uri="{FF2B5EF4-FFF2-40B4-BE49-F238E27FC236}">
                  <a16:creationId xmlns:a16="http://schemas.microsoft.com/office/drawing/2014/main" id="{CDD8C247-FC00-441B-A2FD-7DAD39B52AFB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Line 29">
              <a:extLst>
                <a:ext uri="{FF2B5EF4-FFF2-40B4-BE49-F238E27FC236}">
                  <a16:creationId xmlns:a16="http://schemas.microsoft.com/office/drawing/2014/main" id="{DD05C530-CC5A-4E93-B66A-59416B8D33B2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Line 30">
              <a:extLst>
                <a:ext uri="{FF2B5EF4-FFF2-40B4-BE49-F238E27FC236}">
                  <a16:creationId xmlns:a16="http://schemas.microsoft.com/office/drawing/2014/main" id="{6977BE14-F336-403B-8AE2-A5DE20171658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47" name="Group 31">
              <a:extLst>
                <a:ext uri="{FF2B5EF4-FFF2-40B4-BE49-F238E27FC236}">
                  <a16:creationId xmlns:a16="http://schemas.microsoft.com/office/drawing/2014/main" id="{5624E220-4B84-4513-8ABA-B3C58302255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050" name="Line 32">
                <a:extLst>
                  <a:ext uri="{FF2B5EF4-FFF2-40B4-BE49-F238E27FC236}">
                    <a16:creationId xmlns:a16="http://schemas.microsoft.com/office/drawing/2014/main" id="{029F2358-A857-4CB2-8A0A-CD19EC10DB7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1" name="Line 33">
                <a:extLst>
                  <a:ext uri="{FF2B5EF4-FFF2-40B4-BE49-F238E27FC236}">
                    <a16:creationId xmlns:a16="http://schemas.microsoft.com/office/drawing/2014/main" id="{42CC9A8D-88F6-4BA0-91D5-FC0F3AF9500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2" name="Line 34">
                <a:extLst>
                  <a:ext uri="{FF2B5EF4-FFF2-40B4-BE49-F238E27FC236}">
                    <a16:creationId xmlns:a16="http://schemas.microsoft.com/office/drawing/2014/main" id="{BAD67902-6221-4101-89CC-55D26B47364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3" name="Line 35">
                <a:extLst>
                  <a:ext uri="{FF2B5EF4-FFF2-40B4-BE49-F238E27FC236}">
                    <a16:creationId xmlns:a16="http://schemas.microsoft.com/office/drawing/2014/main" id="{107E5D0F-B8D4-4CCD-95A9-2F7F27584E6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" name="Line 36">
                <a:extLst>
                  <a:ext uri="{FF2B5EF4-FFF2-40B4-BE49-F238E27FC236}">
                    <a16:creationId xmlns:a16="http://schemas.microsoft.com/office/drawing/2014/main" id="{9E8758C5-3A24-420B-9A90-277676A3B45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48" name="Line 37">
              <a:extLst>
                <a:ext uri="{FF2B5EF4-FFF2-40B4-BE49-F238E27FC236}">
                  <a16:creationId xmlns:a16="http://schemas.microsoft.com/office/drawing/2014/main" id="{54B6361C-13AE-4459-AA04-08DE9330CF6E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9" name="Line 38">
              <a:extLst>
                <a:ext uri="{FF2B5EF4-FFF2-40B4-BE49-F238E27FC236}">
                  <a16:creationId xmlns:a16="http://schemas.microsoft.com/office/drawing/2014/main" id="{522418B4-4918-48B3-A7C4-C4EA3F1CB123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35" name="Rectangle 39">
            <a:extLst>
              <a:ext uri="{FF2B5EF4-FFF2-40B4-BE49-F238E27FC236}">
                <a16:creationId xmlns:a16="http://schemas.microsoft.com/office/drawing/2014/main" id="{3EEA15FE-DB7E-4DC1-B465-0F41FB0535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36" name="Rectangle 40">
            <a:extLst>
              <a:ext uri="{FF2B5EF4-FFF2-40B4-BE49-F238E27FC236}">
                <a16:creationId xmlns:a16="http://schemas.microsoft.com/office/drawing/2014/main" id="{A22E53B2-987E-45D2-8023-A6B3824AB4F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37" name="Rectangle 41">
            <a:extLst>
              <a:ext uri="{FF2B5EF4-FFF2-40B4-BE49-F238E27FC236}">
                <a16:creationId xmlns:a16="http://schemas.microsoft.com/office/drawing/2014/main" id="{50E6F2C4-D1E1-43C4-823E-ABDCDDB25A3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38" name="Rectangle 42">
            <a:extLst>
              <a:ext uri="{FF2B5EF4-FFF2-40B4-BE49-F238E27FC236}">
                <a16:creationId xmlns:a16="http://schemas.microsoft.com/office/drawing/2014/main" id="{C990E2F0-DA3F-48F8-9600-150B61641CC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DB47BB5E-2A93-4A0A-9D65-C7647EC2274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139" name="Rectangle 43">
            <a:extLst>
              <a:ext uri="{FF2B5EF4-FFF2-40B4-BE49-F238E27FC236}">
                <a16:creationId xmlns:a16="http://schemas.microsoft.com/office/drawing/2014/main" id="{8251CC2A-AB2D-45F0-B723-0D5BA51A44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3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4530E54-8407-4BBF-8995-F6815F71D6F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City Government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D8112695-BF14-4586-B60C-C32DF1A6D0A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>
            <a:extLst>
              <a:ext uri="{FF2B5EF4-FFF2-40B4-BE49-F238E27FC236}">
                <a16:creationId xmlns:a16="http://schemas.microsoft.com/office/drawing/2014/main" id="{3E22F764-A431-43BB-8059-0E91A49DE1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Cities</a:t>
            </a:r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FBE345E4-88D7-42DC-AB29-A03331B1ABE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200"/>
              <a:t>City governments are the level of government closest to most Americans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200"/>
              <a:t>City governments have no legal independence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200"/>
              <a:t>Cities are created by and are dependent of the state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200"/>
              <a:t>State constitutions usually establish the powers and duties of local government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200"/>
              <a:t>Today about ¾ of Americans live in urban areas</a:t>
            </a:r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DAA65222-7EDE-4863-9E04-785962C39356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/>
              <a:t>Lexington, KY</a:t>
            </a:r>
          </a:p>
        </p:txBody>
      </p:sp>
      <p:pic>
        <p:nvPicPr>
          <p:cNvPr id="4101" name="Picture 8" descr="Mvc-001s">
            <a:extLst>
              <a:ext uri="{FF2B5EF4-FFF2-40B4-BE49-F238E27FC236}">
                <a16:creationId xmlns:a16="http://schemas.microsoft.com/office/drawing/2014/main" id="{55E96B5D-1135-4A9D-8179-8DCA4A49D5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133600"/>
            <a:ext cx="4114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>
            <a:extLst>
              <a:ext uri="{FF2B5EF4-FFF2-40B4-BE49-F238E27FC236}">
                <a16:creationId xmlns:a16="http://schemas.microsoft.com/office/drawing/2014/main" id="{FD564DAA-18EA-40F0-B1ED-7BCCEA0871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Mayor-Council Form</a:t>
            </a:r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F2819B91-3784-488B-8A37-E94B163B235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200"/>
              <a:t>This is the form of government we have in Lexington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200"/>
              <a:t>Most common form of city government today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200"/>
              <a:t>Power is divided between separate legislative and executive branches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200"/>
              <a:t>Voters elect a mayor to lead the executive branch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200"/>
              <a:t>A council is elected to serve as the legislative branch</a:t>
            </a:r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BE515661-07BE-44F6-8B63-F8547B9B6E15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926013" y="1600200"/>
            <a:ext cx="40386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 dirty="0"/>
              <a:t>Lexington Mayor,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dirty="0"/>
              <a:t>	</a:t>
            </a:r>
            <a:r>
              <a:rPr lang="en-US" sz="2000"/>
              <a:t>Linda Gorton</a:t>
            </a:r>
            <a:endParaRPr lang="en-US" sz="2000" dirty="0"/>
          </a:p>
        </p:txBody>
      </p:sp>
      <p:pic>
        <p:nvPicPr>
          <p:cNvPr id="5125" name="Picture 7" descr="Image result for linda gorton">
            <a:extLst>
              <a:ext uri="{FF2B5EF4-FFF2-40B4-BE49-F238E27FC236}">
                <a16:creationId xmlns:a16="http://schemas.microsoft.com/office/drawing/2014/main" id="{C73EE4C9-346F-4F8A-8B7B-1FFFE50A7A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6013" y="2320925"/>
            <a:ext cx="3810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>
            <a:extLst>
              <a:ext uri="{FF2B5EF4-FFF2-40B4-BE49-F238E27FC236}">
                <a16:creationId xmlns:a16="http://schemas.microsoft.com/office/drawing/2014/main" id="{F98BCEE1-227E-4528-91C8-3D6AB05D60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Mayor-Council Form</a:t>
            </a:r>
          </a:p>
        </p:txBody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A5F7B211-DC83-4F3E-9337-3F8097F0CDD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000" dirty="0"/>
              <a:t>Often the mayor appoints the heads of departments, such as public works, planning, police, fire, recreation, roads, etc.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/>
              <a:t>The council approves the city budgets, and passes new laws often called ordinances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/>
              <a:t>In Lexington we have 12 council members who are elected by district and three at large members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/>
              <a:t>District members serve 2 year terms and at large members serve 4 year terms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/>
              <a:t>At large member who gets the most votes becomes vice mayor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000" dirty="0"/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BACEDFD5-FF56-4A3B-A197-46D59CE8DC92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000" dirty="0"/>
              <a:t>Vice-Mayor Steve Kay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000" dirty="0"/>
          </a:p>
        </p:txBody>
      </p:sp>
      <p:pic>
        <p:nvPicPr>
          <p:cNvPr id="6149" name="Picture 7" descr="Councilmember and Vice Mayor Steve Kay, At-Large">
            <a:extLst>
              <a:ext uri="{FF2B5EF4-FFF2-40B4-BE49-F238E27FC236}">
                <a16:creationId xmlns:a16="http://schemas.microsoft.com/office/drawing/2014/main" id="{3B3818A1-C062-4E7D-B0FC-445948D8D5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133600"/>
            <a:ext cx="3276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>
            <a:extLst>
              <a:ext uri="{FF2B5EF4-FFF2-40B4-BE49-F238E27FC236}">
                <a16:creationId xmlns:a16="http://schemas.microsoft.com/office/drawing/2014/main" id="{DB3EC62C-37B2-4043-B6CD-27A717B4B8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Council-Manager Form</a:t>
            </a:r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C22706EA-01BB-47EB-A5A9-08769E90896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000"/>
              <a:t>A council is elected and they select a manager to run the day to day operations of the government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/>
              <a:t>The manager recommends a budget, oversees city departments, and deals with personnel matters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/>
              <a:t>The council can hire and remove the manager by a majority vote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/>
              <a:t>Managers must often make decisions on how to implement the decisions of the council; problems?</a:t>
            </a:r>
          </a:p>
        </p:txBody>
      </p:sp>
      <p:sp>
        <p:nvSpPr>
          <p:cNvPr id="13318" name="Rectangle 6">
            <a:extLst>
              <a:ext uri="{FF2B5EF4-FFF2-40B4-BE49-F238E27FC236}">
                <a16:creationId xmlns:a16="http://schemas.microsoft.com/office/drawing/2014/main" id="{B4183DC3-D1FC-4E92-A13A-C7795596F76D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000"/>
              <a:t>Budgets are important to city governments</a:t>
            </a:r>
          </a:p>
        </p:txBody>
      </p:sp>
      <p:pic>
        <p:nvPicPr>
          <p:cNvPr id="7173" name="Picture 8" descr="MCBS01026_0000%5B1%5D">
            <a:extLst>
              <a:ext uri="{FF2B5EF4-FFF2-40B4-BE49-F238E27FC236}">
                <a16:creationId xmlns:a16="http://schemas.microsoft.com/office/drawing/2014/main" id="{6B9A2E56-03B4-4476-B4F8-E5A3D04758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286000"/>
            <a:ext cx="3810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>
            <a:extLst>
              <a:ext uri="{FF2B5EF4-FFF2-40B4-BE49-F238E27FC236}">
                <a16:creationId xmlns:a16="http://schemas.microsoft.com/office/drawing/2014/main" id="{1D9E31D6-FB90-4853-AE9D-D26613E1FF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Commission Form</a:t>
            </a:r>
          </a:p>
        </p:txBody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02C5D63A-F66C-4CD1-816C-5ABBBA65F1A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000"/>
              <a:t>Only a handful of cities use this form of government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/>
              <a:t>Usually five commissioners are selected in city wide elections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/>
              <a:t>Each commissioner heads a major department such as police, fire, finance, health, and public works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/>
              <a:t>These commissioners run their departments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/>
              <a:t>The commissioners pick one of their members to serve as mayor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/>
              <a:t>Problems with this form of government? </a:t>
            </a:r>
          </a:p>
        </p:txBody>
      </p:sp>
      <p:pic>
        <p:nvPicPr>
          <p:cNvPr id="8196" name="Picture 8" descr="Baxter_and_Edwards_fire_2">
            <a:extLst>
              <a:ext uri="{FF2B5EF4-FFF2-40B4-BE49-F238E27FC236}">
                <a16:creationId xmlns:a16="http://schemas.microsoft.com/office/drawing/2014/main" id="{273BB479-31A8-4D80-AB1D-0C98754D8B1F}"/>
              </a:ext>
            </a:extLst>
          </p:cNvPr>
          <p:cNvPicPr>
            <a:picLocks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86400" y="1828800"/>
            <a:ext cx="2203450" cy="21891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7" name="Picture 11" descr="police">
            <a:extLst>
              <a:ext uri="{FF2B5EF4-FFF2-40B4-BE49-F238E27FC236}">
                <a16:creationId xmlns:a16="http://schemas.microsoft.com/office/drawing/2014/main" id="{6F495149-71E7-46C9-A204-780FC834995C}"/>
              </a:ext>
            </a:extLst>
          </p:cNvPr>
          <p:cNvPicPr>
            <a:picLocks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57800" y="4648200"/>
            <a:ext cx="2925763" cy="1843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171</TotalTime>
  <Words>324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Globe</vt:lpstr>
      <vt:lpstr>City Government</vt:lpstr>
      <vt:lpstr>Cities</vt:lpstr>
      <vt:lpstr>Mayor-Council Form</vt:lpstr>
      <vt:lpstr>Mayor-Council Form</vt:lpstr>
      <vt:lpstr>Council-Manager Form</vt:lpstr>
      <vt:lpstr>Commission Form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City Government</dc:title>
  <dc:creator>Steven Riley</dc:creator>
  <cp:lastModifiedBy>Riley, Steven</cp:lastModifiedBy>
  <cp:revision>11</cp:revision>
  <dcterms:created xsi:type="dcterms:W3CDTF">2008-01-31T00:41:18Z</dcterms:created>
  <dcterms:modified xsi:type="dcterms:W3CDTF">2020-03-17T21:01:46Z</dcterms:modified>
</cp:coreProperties>
</file>