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6B862-BD5B-4D77-B733-1EC76E621261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004A-A6CC-4F76-9B3C-05FCB4CB02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Unwritten 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Continue working on your unwritten rules project from yesterday with your group</a:t>
            </a:r>
          </a:p>
          <a:p>
            <a:pPr lvl="1"/>
            <a:r>
              <a:rPr lang="en-US" dirty="0" smtClean="0"/>
              <a:t>See handout for instructions (you don’t have to do pictures if you don’t want to)</a:t>
            </a:r>
          </a:p>
          <a:p>
            <a:r>
              <a:rPr lang="en-US" dirty="0" smtClean="0"/>
              <a:t>Big sheets of yellow paper and markers available for you to make your poster</a:t>
            </a:r>
          </a:p>
          <a:p>
            <a:pPr lvl="1"/>
            <a:r>
              <a:rPr lang="en-US" dirty="0" smtClean="0"/>
              <a:t>Make sure your poster is legible and clear for your presentations</a:t>
            </a:r>
          </a:p>
          <a:p>
            <a:r>
              <a:rPr lang="en-US" dirty="0" smtClean="0"/>
              <a:t>You will have approximately 35 minutes to complete  your project before we begin presenting</a:t>
            </a:r>
          </a:p>
          <a:p>
            <a:r>
              <a:rPr lang="en-US" dirty="0" smtClean="0"/>
              <a:t>You can be funny, witty, serious, etc.  Include some personality.</a:t>
            </a:r>
          </a:p>
          <a:p>
            <a:r>
              <a:rPr lang="en-US" dirty="0" smtClean="0"/>
              <a:t>DO YOU BEST!  I WANT TO SEE SOME GOOD WORK!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Unwritten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Unwritten Rules</dc:title>
  <dc:creator>skriley</dc:creator>
  <cp:lastModifiedBy>skriley</cp:lastModifiedBy>
  <cp:revision>3</cp:revision>
  <dcterms:created xsi:type="dcterms:W3CDTF">2018-08-22T17:00:07Z</dcterms:created>
  <dcterms:modified xsi:type="dcterms:W3CDTF">2018-08-22T18:06:35Z</dcterms:modified>
</cp:coreProperties>
</file>